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4_A0A9B4F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40"/>
  </p:notesMasterIdLst>
  <p:sldIdLst>
    <p:sldId id="256" r:id="rId2"/>
    <p:sldId id="281" r:id="rId3"/>
    <p:sldId id="286" r:id="rId4"/>
    <p:sldId id="291" r:id="rId5"/>
    <p:sldId id="299" r:id="rId6"/>
    <p:sldId id="304" r:id="rId7"/>
    <p:sldId id="302" r:id="rId8"/>
    <p:sldId id="285" r:id="rId9"/>
    <p:sldId id="284" r:id="rId10"/>
    <p:sldId id="258" r:id="rId11"/>
    <p:sldId id="270" r:id="rId12"/>
    <p:sldId id="271" r:id="rId13"/>
    <p:sldId id="309" r:id="rId14"/>
    <p:sldId id="310" r:id="rId15"/>
    <p:sldId id="274" r:id="rId16"/>
    <p:sldId id="275" r:id="rId17"/>
    <p:sldId id="276" r:id="rId18"/>
    <p:sldId id="278" r:id="rId19"/>
    <p:sldId id="279" r:id="rId20"/>
    <p:sldId id="259" r:id="rId21"/>
    <p:sldId id="282" r:id="rId22"/>
    <p:sldId id="264" r:id="rId23"/>
    <p:sldId id="301" r:id="rId24"/>
    <p:sldId id="289" r:id="rId25"/>
    <p:sldId id="288" r:id="rId26"/>
    <p:sldId id="306" r:id="rId27"/>
    <p:sldId id="290" r:id="rId28"/>
    <p:sldId id="305" r:id="rId29"/>
    <p:sldId id="292" r:id="rId30"/>
    <p:sldId id="280" r:id="rId31"/>
    <p:sldId id="308" r:id="rId32"/>
    <p:sldId id="300" r:id="rId33"/>
    <p:sldId id="303" r:id="rId34"/>
    <p:sldId id="307" r:id="rId35"/>
    <p:sldId id="296" r:id="rId36"/>
    <p:sldId id="295" r:id="rId37"/>
    <p:sldId id="294" r:id="rId38"/>
    <p:sldId id="26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731ED8-549B-DDDD-B277-8E8393F59FDE}" name="Arthur TREHOUT" initials="AT" userId="S::arthur.trehout@student.junia.com::8361a544-fe21-4e29-8c41-40e85e406e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EC17E"/>
    <a:srgbClr val="C3E6FB"/>
    <a:srgbClr val="007CFB"/>
    <a:srgbClr val="ACA0FF"/>
    <a:srgbClr val="575A89"/>
    <a:srgbClr val="6C63FF"/>
    <a:srgbClr val="85C1FB"/>
    <a:srgbClr val="518651"/>
    <a:srgbClr val="C84040"/>
    <a:srgbClr val="ED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DBF18-C384-2C4C-901B-8ED7632F2E2A}" v="3" dt="2023-07-04T09:07:43.083"/>
    <p1510:client id="{4C095026-4CE1-79D5-9A1E-AEFDCD7F52C4}" v="14" dt="2023-07-03T16:08:14.317"/>
    <p1510:client id="{52F57892-CF99-AB5D-B8C2-96886AC85ECB}" v="1" dt="2023-07-04T09:15:04.181"/>
    <p1510:client id="{657DE0D0-60A2-B44D-B165-C6281FD2B263}" v="153" dt="2023-07-03T19:58:32.873"/>
    <p1510:client id="{C4E8B67A-2288-614F-80E6-E93C4B1102CF}" v="5978" dt="2023-07-04T09:46:31.759"/>
    <p1510:client id="{F25B7DE4-0F55-969D-21F1-FDC23D48C419}" v="30" dt="2023-07-03T21:50:38.4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hur TREHOUT" userId="S::arthur.trehout@student.junia.com::8361a544-fe21-4e29-8c41-40e85e406e54" providerId="AD" clId="Web-{4C095026-4CE1-79D5-9A1E-AEFDCD7F52C4}"/>
    <pc:docChg chg="delSld modSld">
      <pc:chgData name="Arthur TREHOUT" userId="S::arthur.trehout@student.junia.com::8361a544-fe21-4e29-8c41-40e85e406e54" providerId="AD" clId="Web-{4C095026-4CE1-79D5-9A1E-AEFDCD7F52C4}" dt="2023-07-03T16:08:14.317" v="12"/>
      <pc:docMkLst>
        <pc:docMk/>
      </pc:docMkLst>
      <pc:sldChg chg="addSp modSp del">
        <pc:chgData name="Arthur TREHOUT" userId="S::arthur.trehout@student.junia.com::8361a544-fe21-4e29-8c41-40e85e406e54" providerId="AD" clId="Web-{4C095026-4CE1-79D5-9A1E-AEFDCD7F52C4}" dt="2023-07-03T16:04:25.076" v="5"/>
        <pc:sldMkLst>
          <pc:docMk/>
          <pc:sldMk cId="3682840856" sldId="261"/>
        </pc:sldMkLst>
        <pc:spChg chg="mod">
          <ac:chgData name="Arthur TREHOUT" userId="S::arthur.trehout@student.junia.com::8361a544-fe21-4e29-8c41-40e85e406e54" providerId="AD" clId="Web-{4C095026-4CE1-79D5-9A1E-AEFDCD7F52C4}" dt="2023-07-03T16:03:26.480" v="1" actId="1076"/>
          <ac:spMkLst>
            <pc:docMk/>
            <pc:sldMk cId="3682840856" sldId="261"/>
            <ac:spMk id="2" creationId="{3EA24A0E-3198-6BA3-1055-3B15B12673A9}"/>
          </ac:spMkLst>
        </pc:spChg>
        <pc:spChg chg="add mod">
          <ac:chgData name="Arthur TREHOUT" userId="S::arthur.trehout@student.junia.com::8361a544-fe21-4e29-8c41-40e85e406e54" providerId="AD" clId="Web-{4C095026-4CE1-79D5-9A1E-AEFDCD7F52C4}" dt="2023-07-03T16:04:17.747" v="4" actId="20577"/>
          <ac:spMkLst>
            <pc:docMk/>
            <pc:sldMk cId="3682840856" sldId="261"/>
            <ac:spMk id="4" creationId="{C75BA899-008A-8B05-6334-17E64060EEE9}"/>
          </ac:spMkLst>
        </pc:spChg>
      </pc:sldChg>
      <pc:sldChg chg="modSp">
        <pc:chgData name="Arthur TREHOUT" userId="S::arthur.trehout@student.junia.com::8361a544-fe21-4e29-8c41-40e85e406e54" providerId="AD" clId="Web-{4C095026-4CE1-79D5-9A1E-AEFDCD7F52C4}" dt="2023-07-03T16:05:51.672" v="11" actId="20577"/>
        <pc:sldMkLst>
          <pc:docMk/>
          <pc:sldMk cId="4109563316" sldId="262"/>
        </pc:sldMkLst>
        <pc:spChg chg="mod">
          <ac:chgData name="Arthur TREHOUT" userId="S::arthur.trehout@student.junia.com::8361a544-fe21-4e29-8c41-40e85e406e54" providerId="AD" clId="Web-{4C095026-4CE1-79D5-9A1E-AEFDCD7F52C4}" dt="2023-07-03T16:05:51.672" v="11" actId="20577"/>
          <ac:spMkLst>
            <pc:docMk/>
            <pc:sldMk cId="4109563316" sldId="262"/>
            <ac:spMk id="3" creationId="{807AB25E-4050-0618-D5A0-E684D1789A6D}"/>
          </ac:spMkLst>
        </pc:spChg>
      </pc:sldChg>
      <pc:sldChg chg="del">
        <pc:chgData name="Arthur TREHOUT" userId="S::arthur.trehout@student.junia.com::8361a544-fe21-4e29-8c41-40e85e406e54" providerId="AD" clId="Web-{4C095026-4CE1-79D5-9A1E-AEFDCD7F52C4}" dt="2023-07-03T16:08:14.317" v="12"/>
        <pc:sldMkLst>
          <pc:docMk/>
          <pc:sldMk cId="544655477" sldId="273"/>
        </pc:sldMkLst>
      </pc:sldChg>
    </pc:docChg>
  </pc:docChgLst>
  <pc:docChgLst>
    <pc:chgData name="Hugo DEMENEZ" userId="a28dc581-7823-42ea-a918-74a1ccc574b2" providerId="ADAL" clId="{C4E8B67A-2288-614F-80E6-E93C4B1102CF}"/>
    <pc:docChg chg="undo custSel addSld delSld modSld sldOrd delMainMaster modMainMaster">
      <pc:chgData name="Hugo DEMENEZ" userId="a28dc581-7823-42ea-a918-74a1ccc574b2" providerId="ADAL" clId="{C4E8B67A-2288-614F-80E6-E93C4B1102CF}" dt="2023-07-04T11:53:10.029" v="10057" actId="2696"/>
      <pc:docMkLst>
        <pc:docMk/>
      </pc:docMkLst>
      <pc:sldChg chg="addSp delSp modSp mod modTransition setBg delAnim modAnim modNotesTx">
        <pc:chgData name="Hugo DEMENEZ" userId="a28dc581-7823-42ea-a918-74a1ccc574b2" providerId="ADAL" clId="{C4E8B67A-2288-614F-80E6-E93C4B1102CF}" dt="2023-07-04T09:23:27.729" v="9553" actId="20577"/>
        <pc:sldMkLst>
          <pc:docMk/>
          <pc:sldMk cId="2499223907" sldId="256"/>
        </pc:sldMkLst>
        <pc:spChg chg="mod">
          <ac:chgData name="Hugo DEMENEZ" userId="a28dc581-7823-42ea-a918-74a1ccc574b2" providerId="ADAL" clId="{C4E8B67A-2288-614F-80E6-E93C4B1102CF}" dt="2023-06-28T15:07:30.383" v="1500" actId="2711"/>
          <ac:spMkLst>
            <pc:docMk/>
            <pc:sldMk cId="2499223907" sldId="256"/>
            <ac:spMk id="2" creationId="{03F93911-CC7C-4C71-BE22-F2A50B7A4D86}"/>
          </ac:spMkLst>
        </pc:spChg>
        <pc:spChg chg="mod">
          <ac:chgData name="Hugo DEMENEZ" userId="a28dc581-7823-42ea-a918-74a1ccc574b2" providerId="ADAL" clId="{C4E8B67A-2288-614F-80E6-E93C4B1102CF}" dt="2023-06-28T16:46:55.778" v="2000" actId="20577"/>
          <ac:spMkLst>
            <pc:docMk/>
            <pc:sldMk cId="2499223907" sldId="256"/>
            <ac:spMk id="3" creationId="{FE5013D2-2C8F-929E-E192-4B01A659A312}"/>
          </ac:spMkLst>
        </pc:spChg>
        <pc:spChg chg="add del mod">
          <ac:chgData name="Hugo DEMENEZ" userId="a28dc581-7823-42ea-a918-74a1ccc574b2" providerId="ADAL" clId="{C4E8B67A-2288-614F-80E6-E93C4B1102CF}" dt="2023-06-26T08:54:29.676" v="91"/>
          <ac:spMkLst>
            <pc:docMk/>
            <pc:sldMk cId="2499223907" sldId="256"/>
            <ac:spMk id="4" creationId="{0FF92304-6C94-E625-0106-BE6F72AC0D0D}"/>
          </ac:spMkLst>
        </pc:spChg>
        <pc:spChg chg="add del mod">
          <ac:chgData name="Hugo DEMENEZ" userId="a28dc581-7823-42ea-a918-74a1ccc574b2" providerId="ADAL" clId="{C4E8B67A-2288-614F-80E6-E93C4B1102CF}" dt="2023-06-30T08:20:42.303" v="4904" actId="478"/>
          <ac:spMkLst>
            <pc:docMk/>
            <pc:sldMk cId="2499223907" sldId="256"/>
            <ac:spMk id="5" creationId="{6EE88DEA-4ED4-7844-6700-A7B87BD62CFE}"/>
          </ac:spMkLst>
        </pc:spChg>
        <pc:spChg chg="add del mod">
          <ac:chgData name="Hugo DEMENEZ" userId="a28dc581-7823-42ea-a918-74a1ccc574b2" providerId="ADAL" clId="{C4E8B67A-2288-614F-80E6-E93C4B1102CF}" dt="2023-06-26T08:55:23.605" v="104"/>
          <ac:spMkLst>
            <pc:docMk/>
            <pc:sldMk cId="2499223907" sldId="256"/>
            <ac:spMk id="9" creationId="{5A6A9273-7534-4C71-15E4-3772AB5E3D33}"/>
          </ac:spMkLst>
        </pc:spChg>
        <pc:spChg chg="add mod">
          <ac:chgData name="Hugo DEMENEZ" userId="a28dc581-7823-42ea-a918-74a1ccc574b2" providerId="ADAL" clId="{C4E8B67A-2288-614F-80E6-E93C4B1102CF}" dt="2023-07-03T12:09:04.800" v="7528" actId="2711"/>
          <ac:spMkLst>
            <pc:docMk/>
            <pc:sldMk cId="2499223907" sldId="256"/>
            <ac:spMk id="10" creationId="{D2BCCED2-A2FF-FCD1-E195-69E31E77A765}"/>
          </ac:spMkLst>
        </pc:spChg>
        <pc:picChg chg="add del mod">
          <ac:chgData name="Hugo DEMENEZ" userId="a28dc581-7823-42ea-a918-74a1ccc574b2" providerId="ADAL" clId="{C4E8B67A-2288-614F-80E6-E93C4B1102CF}" dt="2023-06-30T08:20:45.213" v="4905" actId="478"/>
          <ac:picMkLst>
            <pc:docMk/>
            <pc:sldMk cId="2499223907" sldId="256"/>
            <ac:picMk id="4" creationId="{C9445406-2D01-4CD3-0DE5-657FCD69D2BE}"/>
          </ac:picMkLst>
        </pc:picChg>
        <pc:picChg chg="add del mod">
          <ac:chgData name="Hugo DEMENEZ" userId="a28dc581-7823-42ea-a918-74a1ccc574b2" providerId="ADAL" clId="{C4E8B67A-2288-614F-80E6-E93C4B1102CF}" dt="2023-06-26T08:54:38.033" v="95" actId="478"/>
          <ac:picMkLst>
            <pc:docMk/>
            <pc:sldMk cId="2499223907" sldId="256"/>
            <ac:picMk id="5" creationId="{5D8DCF4A-D1B4-96D8-6FBB-909B708DBB87}"/>
          </ac:picMkLst>
        </pc:picChg>
        <pc:picChg chg="add mod">
          <ac:chgData name="Hugo DEMENEZ" userId="a28dc581-7823-42ea-a918-74a1ccc574b2" providerId="ADAL" clId="{C4E8B67A-2288-614F-80E6-E93C4B1102CF}" dt="2023-06-26T08:54:45.128" v="98" actId="1076"/>
          <ac:picMkLst>
            <pc:docMk/>
            <pc:sldMk cId="2499223907" sldId="256"/>
            <ac:picMk id="6" creationId="{664F881B-4B0A-A137-EA07-D4B5B2D22834}"/>
          </ac:picMkLst>
        </pc:picChg>
        <pc:picChg chg="add mod">
          <ac:chgData name="Hugo DEMENEZ" userId="a28dc581-7823-42ea-a918-74a1ccc574b2" providerId="ADAL" clId="{C4E8B67A-2288-614F-80E6-E93C4B1102CF}" dt="2023-06-28T12:11:43.709" v="920" actId="1076"/>
          <ac:picMkLst>
            <pc:docMk/>
            <pc:sldMk cId="2499223907" sldId="256"/>
            <ac:picMk id="8" creationId="{0FBEA622-3A0F-C20C-2D7D-E6195F8422DD}"/>
          </ac:picMkLst>
        </pc:picChg>
      </pc:sldChg>
      <pc:sldChg chg="addSp delSp modSp new del mod">
        <pc:chgData name="Hugo DEMENEZ" userId="a28dc581-7823-42ea-a918-74a1ccc574b2" providerId="ADAL" clId="{C4E8B67A-2288-614F-80E6-E93C4B1102CF}" dt="2023-06-30T08:21:00.690" v="4906" actId="2696"/>
        <pc:sldMkLst>
          <pc:docMk/>
          <pc:sldMk cId="1958351399" sldId="257"/>
        </pc:sldMkLst>
        <pc:spChg chg="del mod">
          <ac:chgData name="Hugo DEMENEZ" userId="a28dc581-7823-42ea-a918-74a1ccc574b2" providerId="ADAL" clId="{C4E8B67A-2288-614F-80E6-E93C4B1102CF}" dt="2023-06-28T15:09:44.194" v="1520" actId="478"/>
          <ac:spMkLst>
            <pc:docMk/>
            <pc:sldMk cId="1958351399" sldId="257"/>
            <ac:spMk id="2" creationId="{AEF903D3-67DF-EA47-6E62-CB4A70BB1B04}"/>
          </ac:spMkLst>
        </pc:spChg>
        <pc:spChg chg="del">
          <ac:chgData name="Hugo DEMENEZ" userId="a28dc581-7823-42ea-a918-74a1ccc574b2" providerId="ADAL" clId="{C4E8B67A-2288-614F-80E6-E93C4B1102CF}" dt="2023-06-27T17:11:37.762" v="744"/>
          <ac:spMkLst>
            <pc:docMk/>
            <pc:sldMk cId="1958351399" sldId="257"/>
            <ac:spMk id="3" creationId="{4B208C86-9C63-2603-033D-67077BC03360}"/>
          </ac:spMkLst>
        </pc:spChg>
        <pc:spChg chg="add mod">
          <ac:chgData name="Hugo DEMENEZ" userId="a28dc581-7823-42ea-a918-74a1ccc574b2" providerId="ADAL" clId="{C4E8B67A-2288-614F-80E6-E93C4B1102CF}" dt="2023-06-28T15:08:12.064" v="1506" actId="2711"/>
          <ac:spMkLst>
            <pc:docMk/>
            <pc:sldMk cId="1958351399" sldId="257"/>
            <ac:spMk id="4" creationId="{E346DEDA-03BE-76E5-6178-994A4A41726E}"/>
          </ac:spMkLst>
        </pc:spChg>
        <pc:spChg chg="add mod">
          <ac:chgData name="Hugo DEMENEZ" userId="a28dc581-7823-42ea-a918-74a1ccc574b2" providerId="ADAL" clId="{C4E8B67A-2288-614F-80E6-E93C4B1102CF}" dt="2023-06-28T15:08:12.064" v="1506" actId="2711"/>
          <ac:spMkLst>
            <pc:docMk/>
            <pc:sldMk cId="1958351399" sldId="257"/>
            <ac:spMk id="5" creationId="{44522963-563E-4875-EB6C-800752733507}"/>
          </ac:spMkLst>
        </pc:spChg>
        <pc:spChg chg="add mod">
          <ac:chgData name="Hugo DEMENEZ" userId="a28dc581-7823-42ea-a918-74a1ccc574b2" providerId="ADAL" clId="{C4E8B67A-2288-614F-80E6-E93C4B1102CF}" dt="2023-06-28T15:08:12.064" v="1506" actId="2711"/>
          <ac:spMkLst>
            <pc:docMk/>
            <pc:sldMk cId="1958351399" sldId="257"/>
            <ac:spMk id="6" creationId="{931A41B1-1C5E-3FBE-D3FB-0A98E13B96FA}"/>
          </ac:spMkLst>
        </pc:spChg>
        <pc:spChg chg="add del mod">
          <ac:chgData name="Hugo DEMENEZ" userId="a28dc581-7823-42ea-a918-74a1ccc574b2" providerId="ADAL" clId="{C4E8B67A-2288-614F-80E6-E93C4B1102CF}" dt="2023-06-28T15:09:45.971" v="1522" actId="478"/>
          <ac:spMkLst>
            <pc:docMk/>
            <pc:sldMk cId="1958351399" sldId="257"/>
            <ac:spMk id="9" creationId="{509200B8-8CBF-ACFA-E6B1-2F5BDDE0795D}"/>
          </ac:spMkLst>
        </pc:spChg>
        <pc:spChg chg="add del mod">
          <ac:chgData name="Hugo DEMENEZ" userId="a28dc581-7823-42ea-a918-74a1ccc574b2" providerId="ADAL" clId="{C4E8B67A-2288-614F-80E6-E93C4B1102CF}" dt="2023-06-28T15:09:45.416" v="1521" actId="478"/>
          <ac:spMkLst>
            <pc:docMk/>
            <pc:sldMk cId="1958351399" sldId="257"/>
            <ac:spMk id="11" creationId="{B8A178B7-1D50-536F-D90C-2849C21EA60B}"/>
          </ac:spMkLst>
        </pc:spChg>
        <pc:spChg chg="add mod topLvl">
          <ac:chgData name="Hugo DEMENEZ" userId="a28dc581-7823-42ea-a918-74a1ccc574b2" providerId="ADAL" clId="{C4E8B67A-2288-614F-80E6-E93C4B1102CF}" dt="2023-06-30T08:14:21.928" v="4840" actId="164"/>
          <ac:spMkLst>
            <pc:docMk/>
            <pc:sldMk cId="1958351399" sldId="257"/>
            <ac:spMk id="13" creationId="{65760225-147B-605A-008F-444B620491B5}"/>
          </ac:spMkLst>
        </pc:spChg>
        <pc:spChg chg="add mod topLvl">
          <ac:chgData name="Hugo DEMENEZ" userId="a28dc581-7823-42ea-a918-74a1ccc574b2" providerId="ADAL" clId="{C4E8B67A-2288-614F-80E6-E93C4B1102CF}" dt="2023-06-30T08:14:32.072" v="4841" actId="164"/>
          <ac:spMkLst>
            <pc:docMk/>
            <pc:sldMk cId="1958351399" sldId="257"/>
            <ac:spMk id="14" creationId="{D979569F-CBDB-C2B1-0781-4F5E0A143504}"/>
          </ac:spMkLst>
        </pc:spChg>
        <pc:spChg chg="add mod topLvl">
          <ac:chgData name="Hugo DEMENEZ" userId="a28dc581-7823-42ea-a918-74a1ccc574b2" providerId="ADAL" clId="{C4E8B67A-2288-614F-80E6-E93C4B1102CF}" dt="2023-06-30T08:14:39.083" v="4842" actId="164"/>
          <ac:spMkLst>
            <pc:docMk/>
            <pc:sldMk cId="1958351399" sldId="257"/>
            <ac:spMk id="15" creationId="{F7E5602B-2BCB-8F85-213E-ACAF164D7E00}"/>
          </ac:spMkLst>
        </pc:spChg>
        <pc:spChg chg="add del mod topLvl">
          <ac:chgData name="Hugo DEMENEZ" userId="a28dc581-7823-42ea-a918-74a1ccc574b2" providerId="ADAL" clId="{C4E8B67A-2288-614F-80E6-E93C4B1102CF}" dt="2023-06-28T15:09:49.158" v="1525" actId="478"/>
          <ac:spMkLst>
            <pc:docMk/>
            <pc:sldMk cId="1958351399" sldId="257"/>
            <ac:spMk id="17" creationId="{F3FCB77F-4A9A-E7D0-F31F-F1DE8DA32734}"/>
          </ac:spMkLst>
        </pc:spChg>
        <pc:spChg chg="add del mod topLvl">
          <ac:chgData name="Hugo DEMENEZ" userId="a28dc581-7823-42ea-a918-74a1ccc574b2" providerId="ADAL" clId="{C4E8B67A-2288-614F-80E6-E93C4B1102CF}" dt="2023-06-28T15:09:49.745" v="1526" actId="478"/>
          <ac:spMkLst>
            <pc:docMk/>
            <pc:sldMk cId="1958351399" sldId="257"/>
            <ac:spMk id="18" creationId="{EAF5E7E9-C026-053F-92E4-FE28FD26F865}"/>
          </ac:spMkLst>
        </pc:spChg>
        <pc:spChg chg="add del mod">
          <ac:chgData name="Hugo DEMENEZ" userId="a28dc581-7823-42ea-a918-74a1ccc574b2" providerId="ADAL" clId="{C4E8B67A-2288-614F-80E6-E93C4B1102CF}" dt="2023-06-28T15:09:50.878" v="1527" actId="478"/>
          <ac:spMkLst>
            <pc:docMk/>
            <pc:sldMk cId="1958351399" sldId="257"/>
            <ac:spMk id="19" creationId="{35D18968-247B-5AF8-FB38-984ED9B17A16}"/>
          </ac:spMkLst>
        </pc:spChg>
        <pc:spChg chg="add mod topLvl">
          <ac:chgData name="Hugo DEMENEZ" userId="a28dc581-7823-42ea-a918-74a1ccc574b2" providerId="ADAL" clId="{C4E8B67A-2288-614F-80E6-E93C4B1102CF}" dt="2023-06-30T08:14:48.593" v="4843" actId="164"/>
          <ac:spMkLst>
            <pc:docMk/>
            <pc:sldMk cId="1958351399" sldId="257"/>
            <ac:spMk id="20" creationId="{A5F0F6E9-8B4A-954B-8476-9C1AD3C9807D}"/>
          </ac:spMkLst>
        </pc:spChg>
        <pc:spChg chg="add del mod topLvl">
          <ac:chgData name="Hugo DEMENEZ" userId="a28dc581-7823-42ea-a918-74a1ccc574b2" providerId="ADAL" clId="{C4E8B67A-2288-614F-80E6-E93C4B1102CF}" dt="2023-06-28T15:09:48.049" v="1524" actId="478"/>
          <ac:spMkLst>
            <pc:docMk/>
            <pc:sldMk cId="1958351399" sldId="257"/>
            <ac:spMk id="22" creationId="{3985B6A9-8896-2A3F-7052-AD0A916C64BB}"/>
          </ac:spMkLst>
        </pc:spChg>
        <pc:spChg chg="add del mod">
          <ac:chgData name="Hugo DEMENEZ" userId="a28dc581-7823-42ea-a918-74a1ccc574b2" providerId="ADAL" clId="{C4E8B67A-2288-614F-80E6-E93C4B1102CF}" dt="2023-06-28T15:59:39.395" v="1628" actId="478"/>
          <ac:spMkLst>
            <pc:docMk/>
            <pc:sldMk cId="1958351399" sldId="257"/>
            <ac:spMk id="23" creationId="{54148C12-568C-1F1D-0D1A-9536C3A77D0C}"/>
          </ac:spMkLst>
        </pc:spChg>
        <pc:spChg chg="add mod topLvl">
          <ac:chgData name="Hugo DEMENEZ" userId="a28dc581-7823-42ea-a918-74a1ccc574b2" providerId="ADAL" clId="{C4E8B67A-2288-614F-80E6-E93C4B1102CF}" dt="2023-06-30T08:14:13.263" v="4839" actId="164"/>
          <ac:spMkLst>
            <pc:docMk/>
            <pc:sldMk cId="1958351399" sldId="257"/>
            <ac:spMk id="24" creationId="{9D2C5407-6227-A3F3-BCFC-A5FB9249DBD7}"/>
          </ac:spMkLst>
        </pc:spChg>
        <pc:spChg chg="add mod topLvl">
          <ac:chgData name="Hugo DEMENEZ" userId="a28dc581-7823-42ea-a918-74a1ccc574b2" providerId="ADAL" clId="{C4E8B67A-2288-614F-80E6-E93C4B1102CF}" dt="2023-06-30T08:14:13.263" v="4839" actId="164"/>
          <ac:spMkLst>
            <pc:docMk/>
            <pc:sldMk cId="1958351399" sldId="257"/>
            <ac:spMk id="25" creationId="{EFCCEB51-C91C-208F-9B99-1314F6967F41}"/>
          </ac:spMkLst>
        </pc:spChg>
        <pc:spChg chg="add mod topLvl">
          <ac:chgData name="Hugo DEMENEZ" userId="a28dc581-7823-42ea-a918-74a1ccc574b2" providerId="ADAL" clId="{C4E8B67A-2288-614F-80E6-E93C4B1102CF}" dt="2023-06-30T08:14:13.263" v="4839" actId="164"/>
          <ac:spMkLst>
            <pc:docMk/>
            <pc:sldMk cId="1958351399" sldId="257"/>
            <ac:spMk id="26" creationId="{6202C904-5255-BB37-3218-D002F73C2C06}"/>
          </ac:spMkLst>
        </pc:spChg>
        <pc:spChg chg="add mod topLvl">
          <ac:chgData name="Hugo DEMENEZ" userId="a28dc581-7823-42ea-a918-74a1ccc574b2" providerId="ADAL" clId="{C4E8B67A-2288-614F-80E6-E93C4B1102CF}" dt="2023-06-30T08:14:13.263" v="4839" actId="164"/>
          <ac:spMkLst>
            <pc:docMk/>
            <pc:sldMk cId="1958351399" sldId="257"/>
            <ac:spMk id="27" creationId="{076DF2D1-9775-29D3-8344-88F56B8129DB}"/>
          </ac:spMkLst>
        </pc:spChg>
        <pc:spChg chg="add del mod">
          <ac:chgData name="Hugo DEMENEZ" userId="a28dc581-7823-42ea-a918-74a1ccc574b2" providerId="ADAL" clId="{C4E8B67A-2288-614F-80E6-E93C4B1102CF}" dt="2023-06-28T14:54:40.258" v="1456" actId="478"/>
          <ac:spMkLst>
            <pc:docMk/>
            <pc:sldMk cId="1958351399" sldId="257"/>
            <ac:spMk id="29" creationId="{F1168815-2713-2545-C59D-E3B02AE370A9}"/>
          </ac:spMkLst>
        </pc:spChg>
        <pc:spChg chg="add del mod">
          <ac:chgData name="Hugo DEMENEZ" userId="a28dc581-7823-42ea-a918-74a1ccc574b2" providerId="ADAL" clId="{C4E8B67A-2288-614F-80E6-E93C4B1102CF}" dt="2023-06-28T14:54:41.257" v="1458"/>
          <ac:spMkLst>
            <pc:docMk/>
            <pc:sldMk cId="1958351399" sldId="257"/>
            <ac:spMk id="30" creationId="{BC773D6D-2842-3098-B838-D58F94D15BF2}"/>
          </ac:spMkLst>
        </pc:spChg>
        <pc:spChg chg="mod topLvl">
          <ac:chgData name="Hugo DEMENEZ" userId="a28dc581-7823-42ea-a918-74a1ccc574b2" providerId="ADAL" clId="{C4E8B67A-2288-614F-80E6-E93C4B1102CF}" dt="2023-06-30T08:14:21.928" v="4840" actId="164"/>
          <ac:spMkLst>
            <pc:docMk/>
            <pc:sldMk cId="1958351399" sldId="257"/>
            <ac:spMk id="30" creationId="{C5F85D43-27EB-3459-F689-0BF59247D801}"/>
          </ac:spMkLst>
        </pc:spChg>
        <pc:spChg chg="add del mod">
          <ac:chgData name="Hugo DEMENEZ" userId="a28dc581-7823-42ea-a918-74a1ccc574b2" providerId="ADAL" clId="{C4E8B67A-2288-614F-80E6-E93C4B1102CF}" dt="2023-06-28T14:57:15.101" v="1494" actId="478"/>
          <ac:spMkLst>
            <pc:docMk/>
            <pc:sldMk cId="1958351399" sldId="257"/>
            <ac:spMk id="31" creationId="{36D26E56-F806-5932-1896-E27FF8C1C659}"/>
          </ac:spMkLst>
        </pc:spChg>
        <pc:spChg chg="del mod topLvl">
          <ac:chgData name="Hugo DEMENEZ" userId="a28dc581-7823-42ea-a918-74a1ccc574b2" providerId="ADAL" clId="{C4E8B67A-2288-614F-80E6-E93C4B1102CF}" dt="2023-06-28T16:11:40.553" v="1661" actId="478"/>
          <ac:spMkLst>
            <pc:docMk/>
            <pc:sldMk cId="1958351399" sldId="257"/>
            <ac:spMk id="31" creationId="{D98A18C2-B65B-FB0D-609C-E7A1872342A8}"/>
          </ac:spMkLst>
        </pc:spChg>
        <pc:spChg chg="add del mod topLvl">
          <ac:chgData name="Hugo DEMENEZ" userId="a28dc581-7823-42ea-a918-74a1ccc574b2" providerId="ADAL" clId="{C4E8B67A-2288-614F-80E6-E93C4B1102CF}" dt="2023-06-28T15:57:19.794" v="1532" actId="478"/>
          <ac:spMkLst>
            <pc:docMk/>
            <pc:sldMk cId="1958351399" sldId="257"/>
            <ac:spMk id="32" creationId="{EE3CA599-2ADB-CF70-DE7F-1976C7E5DF3A}"/>
          </ac:spMkLst>
        </pc:spChg>
        <pc:spChg chg="add del mod topLvl">
          <ac:chgData name="Hugo DEMENEZ" userId="a28dc581-7823-42ea-a918-74a1ccc574b2" providerId="ADAL" clId="{C4E8B67A-2288-614F-80E6-E93C4B1102CF}" dt="2023-06-28T15:59:00.306" v="1613" actId="478"/>
          <ac:spMkLst>
            <pc:docMk/>
            <pc:sldMk cId="1958351399" sldId="257"/>
            <ac:spMk id="33" creationId="{090FCB51-4C61-AB34-30BA-E0D29F95771F}"/>
          </ac:spMkLst>
        </pc:spChg>
        <pc:spChg chg="add del mod topLvl">
          <ac:chgData name="Hugo DEMENEZ" userId="a28dc581-7823-42ea-a918-74a1ccc574b2" providerId="ADAL" clId="{C4E8B67A-2288-614F-80E6-E93C4B1102CF}" dt="2023-06-28T15:59:01.161" v="1614" actId="478"/>
          <ac:spMkLst>
            <pc:docMk/>
            <pc:sldMk cId="1958351399" sldId="257"/>
            <ac:spMk id="34" creationId="{B011E72D-EC70-AA11-5BCB-F2975C382038}"/>
          </ac:spMkLst>
        </pc:spChg>
        <pc:spChg chg="add del mod topLvl">
          <ac:chgData name="Hugo DEMENEZ" userId="a28dc581-7823-42ea-a918-74a1ccc574b2" providerId="ADAL" clId="{C4E8B67A-2288-614F-80E6-E93C4B1102CF}" dt="2023-06-28T15:59:02.550" v="1615" actId="478"/>
          <ac:spMkLst>
            <pc:docMk/>
            <pc:sldMk cId="1958351399" sldId="257"/>
            <ac:spMk id="35" creationId="{80C576E6-5175-7296-9457-7FE607AD4AEC}"/>
          </ac:spMkLst>
        </pc:spChg>
        <pc:spChg chg="add mod topLvl">
          <ac:chgData name="Hugo DEMENEZ" userId="a28dc581-7823-42ea-a918-74a1ccc574b2" providerId="ADAL" clId="{C4E8B67A-2288-614F-80E6-E93C4B1102CF}" dt="2023-06-30T08:14:13.263" v="4839" actId="164"/>
          <ac:spMkLst>
            <pc:docMk/>
            <pc:sldMk cId="1958351399" sldId="257"/>
            <ac:spMk id="36" creationId="{5794393C-02DF-99FB-8176-1A3BFEE95C64}"/>
          </ac:spMkLst>
        </pc:spChg>
        <pc:spChg chg="mod topLvl">
          <ac:chgData name="Hugo DEMENEZ" userId="a28dc581-7823-42ea-a918-74a1ccc574b2" providerId="ADAL" clId="{C4E8B67A-2288-614F-80E6-E93C4B1102CF}" dt="2023-06-30T08:14:21.928" v="4840" actId="164"/>
          <ac:spMkLst>
            <pc:docMk/>
            <pc:sldMk cId="1958351399" sldId="257"/>
            <ac:spMk id="37" creationId="{1416688F-1BAC-B17C-7B57-3BD05010144F}"/>
          </ac:spMkLst>
        </pc:spChg>
        <pc:spChg chg="mod topLvl">
          <ac:chgData name="Hugo DEMENEZ" userId="a28dc581-7823-42ea-a918-74a1ccc574b2" providerId="ADAL" clId="{C4E8B67A-2288-614F-80E6-E93C4B1102CF}" dt="2023-06-30T08:14:21.928" v="4840" actId="164"/>
          <ac:spMkLst>
            <pc:docMk/>
            <pc:sldMk cId="1958351399" sldId="257"/>
            <ac:spMk id="38" creationId="{00AF55CE-9697-D92C-B360-F2B222DB459D}"/>
          </ac:spMkLst>
        </pc:spChg>
        <pc:spChg chg="mod topLvl">
          <ac:chgData name="Hugo DEMENEZ" userId="a28dc581-7823-42ea-a918-74a1ccc574b2" providerId="ADAL" clId="{C4E8B67A-2288-614F-80E6-E93C4B1102CF}" dt="2023-06-30T08:14:21.928" v="4840" actId="164"/>
          <ac:spMkLst>
            <pc:docMk/>
            <pc:sldMk cId="1958351399" sldId="257"/>
            <ac:spMk id="39" creationId="{947CC3E4-3310-4032-89E9-C5A244D33661}"/>
          </ac:spMkLst>
        </pc:spChg>
        <pc:spChg chg="add del mod">
          <ac:chgData name="Hugo DEMENEZ" userId="a28dc581-7823-42ea-a918-74a1ccc574b2" providerId="ADAL" clId="{C4E8B67A-2288-614F-80E6-E93C4B1102CF}" dt="2023-06-28T16:11:59.704" v="1666"/>
          <ac:spMkLst>
            <pc:docMk/>
            <pc:sldMk cId="1958351399" sldId="257"/>
            <ac:spMk id="40" creationId="{DD723340-E6A1-7DA4-08F7-DCA6984873BD}"/>
          </ac:spMkLst>
        </pc:spChg>
        <pc:spChg chg="add del mod">
          <ac:chgData name="Hugo DEMENEZ" userId="a28dc581-7823-42ea-a918-74a1ccc574b2" providerId="ADAL" clId="{C4E8B67A-2288-614F-80E6-E93C4B1102CF}" dt="2023-06-28T16:11:59.704" v="1666"/>
          <ac:spMkLst>
            <pc:docMk/>
            <pc:sldMk cId="1958351399" sldId="257"/>
            <ac:spMk id="41" creationId="{21CDFD64-05E6-05E8-4FC8-71D1C6944D00}"/>
          </ac:spMkLst>
        </pc:spChg>
        <pc:spChg chg="add del mod">
          <ac:chgData name="Hugo DEMENEZ" userId="a28dc581-7823-42ea-a918-74a1ccc574b2" providerId="ADAL" clId="{C4E8B67A-2288-614F-80E6-E93C4B1102CF}" dt="2023-06-28T16:11:59.704" v="1666"/>
          <ac:spMkLst>
            <pc:docMk/>
            <pc:sldMk cId="1958351399" sldId="257"/>
            <ac:spMk id="42" creationId="{9EA8773A-65E5-8E0A-79CE-B3442151A3F5}"/>
          </ac:spMkLst>
        </pc:spChg>
        <pc:spChg chg="add del mod">
          <ac:chgData name="Hugo DEMENEZ" userId="a28dc581-7823-42ea-a918-74a1ccc574b2" providerId="ADAL" clId="{C4E8B67A-2288-614F-80E6-E93C4B1102CF}" dt="2023-06-28T16:11:59.704" v="1666"/>
          <ac:spMkLst>
            <pc:docMk/>
            <pc:sldMk cId="1958351399" sldId="257"/>
            <ac:spMk id="43" creationId="{012F0099-7038-F215-0A6C-42A48AB5900C}"/>
          </ac:spMkLst>
        </pc:spChg>
        <pc:spChg chg="add del mod">
          <ac:chgData name="Hugo DEMENEZ" userId="a28dc581-7823-42ea-a918-74a1ccc574b2" providerId="ADAL" clId="{C4E8B67A-2288-614F-80E6-E93C4B1102CF}" dt="2023-06-28T16:11:59.704" v="1666"/>
          <ac:spMkLst>
            <pc:docMk/>
            <pc:sldMk cId="1958351399" sldId="257"/>
            <ac:spMk id="44" creationId="{13D60058-B345-E07D-6DCC-9E6EB6EA638C}"/>
          </ac:spMkLst>
        </pc:spChg>
        <pc:spChg chg="add del mod">
          <ac:chgData name="Hugo DEMENEZ" userId="a28dc581-7823-42ea-a918-74a1ccc574b2" providerId="ADAL" clId="{C4E8B67A-2288-614F-80E6-E93C4B1102CF}" dt="2023-06-28T16:12:10.170" v="1669" actId="478"/>
          <ac:spMkLst>
            <pc:docMk/>
            <pc:sldMk cId="1958351399" sldId="257"/>
            <ac:spMk id="45" creationId="{1919E8E8-1C8B-2393-6D9C-B10B3D7ED9F6}"/>
          </ac:spMkLst>
        </pc:spChg>
        <pc:spChg chg="add mod topLvl">
          <ac:chgData name="Hugo DEMENEZ" userId="a28dc581-7823-42ea-a918-74a1ccc574b2" providerId="ADAL" clId="{C4E8B67A-2288-614F-80E6-E93C4B1102CF}" dt="2023-06-30T08:14:32.072" v="4841" actId="164"/>
          <ac:spMkLst>
            <pc:docMk/>
            <pc:sldMk cId="1958351399" sldId="257"/>
            <ac:spMk id="46" creationId="{468EA49B-C2E3-36C2-4A75-B4DA29F6E00E}"/>
          </ac:spMkLst>
        </pc:spChg>
        <pc:spChg chg="add del mod">
          <ac:chgData name="Hugo DEMENEZ" userId="a28dc581-7823-42ea-a918-74a1ccc574b2" providerId="ADAL" clId="{C4E8B67A-2288-614F-80E6-E93C4B1102CF}" dt="2023-06-28T16:12:19.169" v="1673" actId="478"/>
          <ac:spMkLst>
            <pc:docMk/>
            <pc:sldMk cId="1958351399" sldId="257"/>
            <ac:spMk id="47" creationId="{1C76E1BB-5FF0-6CC5-A2B8-05B41AFB6D3C}"/>
          </ac:spMkLst>
        </pc:spChg>
        <pc:spChg chg="add mod topLvl">
          <ac:chgData name="Hugo DEMENEZ" userId="a28dc581-7823-42ea-a918-74a1ccc574b2" providerId="ADAL" clId="{C4E8B67A-2288-614F-80E6-E93C4B1102CF}" dt="2023-06-30T08:14:32.072" v="4841" actId="164"/>
          <ac:spMkLst>
            <pc:docMk/>
            <pc:sldMk cId="1958351399" sldId="257"/>
            <ac:spMk id="48" creationId="{FE762D47-D47C-16FD-5FBF-F35E183E87DD}"/>
          </ac:spMkLst>
        </pc:spChg>
        <pc:spChg chg="add mod topLvl">
          <ac:chgData name="Hugo DEMENEZ" userId="a28dc581-7823-42ea-a918-74a1ccc574b2" providerId="ADAL" clId="{C4E8B67A-2288-614F-80E6-E93C4B1102CF}" dt="2023-06-30T08:14:32.072" v="4841" actId="164"/>
          <ac:spMkLst>
            <pc:docMk/>
            <pc:sldMk cId="1958351399" sldId="257"/>
            <ac:spMk id="49" creationId="{FA11082B-E1DD-00FA-D633-545E7CCBE736}"/>
          </ac:spMkLst>
        </pc:spChg>
        <pc:spChg chg="add mod topLvl">
          <ac:chgData name="Hugo DEMENEZ" userId="a28dc581-7823-42ea-a918-74a1ccc574b2" providerId="ADAL" clId="{C4E8B67A-2288-614F-80E6-E93C4B1102CF}" dt="2023-06-30T08:14:32.072" v="4841" actId="164"/>
          <ac:spMkLst>
            <pc:docMk/>
            <pc:sldMk cId="1958351399" sldId="257"/>
            <ac:spMk id="50" creationId="{747E3C6E-96AE-A46F-EEFF-E366A62B63E3}"/>
          </ac:spMkLst>
        </pc:spChg>
        <pc:spChg chg="add del mod">
          <ac:chgData name="Hugo DEMENEZ" userId="a28dc581-7823-42ea-a918-74a1ccc574b2" providerId="ADAL" clId="{C4E8B67A-2288-614F-80E6-E93C4B1102CF}" dt="2023-06-28T16:12:39.323" v="1677" actId="478"/>
          <ac:spMkLst>
            <pc:docMk/>
            <pc:sldMk cId="1958351399" sldId="257"/>
            <ac:spMk id="51" creationId="{5AAB887C-DB2D-AE8F-F20E-A837CF3A8B7A}"/>
          </ac:spMkLst>
        </pc:spChg>
        <pc:spChg chg="add mod topLvl">
          <ac:chgData name="Hugo DEMENEZ" userId="a28dc581-7823-42ea-a918-74a1ccc574b2" providerId="ADAL" clId="{C4E8B67A-2288-614F-80E6-E93C4B1102CF}" dt="2023-06-30T08:14:39.083" v="4842" actId="164"/>
          <ac:spMkLst>
            <pc:docMk/>
            <pc:sldMk cId="1958351399" sldId="257"/>
            <ac:spMk id="52" creationId="{38AED9AA-4422-576C-D020-62F4D4FD9B4A}"/>
          </ac:spMkLst>
        </pc:spChg>
        <pc:spChg chg="add del mod">
          <ac:chgData name="Hugo DEMENEZ" userId="a28dc581-7823-42ea-a918-74a1ccc574b2" providerId="ADAL" clId="{C4E8B67A-2288-614F-80E6-E93C4B1102CF}" dt="2023-06-28T16:12:47.965" v="1681" actId="478"/>
          <ac:spMkLst>
            <pc:docMk/>
            <pc:sldMk cId="1958351399" sldId="257"/>
            <ac:spMk id="53" creationId="{4C9CB0C1-9266-4C67-219E-3260282B8A97}"/>
          </ac:spMkLst>
        </pc:spChg>
        <pc:spChg chg="add mod topLvl">
          <ac:chgData name="Hugo DEMENEZ" userId="a28dc581-7823-42ea-a918-74a1ccc574b2" providerId="ADAL" clId="{C4E8B67A-2288-614F-80E6-E93C4B1102CF}" dt="2023-06-30T08:14:39.083" v="4842" actId="164"/>
          <ac:spMkLst>
            <pc:docMk/>
            <pc:sldMk cId="1958351399" sldId="257"/>
            <ac:spMk id="54" creationId="{BC7E91DD-AB75-46A0-0D70-0329CA4695D7}"/>
          </ac:spMkLst>
        </pc:spChg>
        <pc:spChg chg="add mod topLvl">
          <ac:chgData name="Hugo DEMENEZ" userId="a28dc581-7823-42ea-a918-74a1ccc574b2" providerId="ADAL" clId="{C4E8B67A-2288-614F-80E6-E93C4B1102CF}" dt="2023-06-30T08:14:39.083" v="4842" actId="164"/>
          <ac:spMkLst>
            <pc:docMk/>
            <pc:sldMk cId="1958351399" sldId="257"/>
            <ac:spMk id="55" creationId="{648B87A1-E760-0B49-0B1D-288694E29E97}"/>
          </ac:spMkLst>
        </pc:spChg>
        <pc:spChg chg="add mod topLvl">
          <ac:chgData name="Hugo DEMENEZ" userId="a28dc581-7823-42ea-a918-74a1ccc574b2" providerId="ADAL" clId="{C4E8B67A-2288-614F-80E6-E93C4B1102CF}" dt="2023-06-30T08:14:39.083" v="4842" actId="164"/>
          <ac:spMkLst>
            <pc:docMk/>
            <pc:sldMk cId="1958351399" sldId="257"/>
            <ac:spMk id="56" creationId="{AE75F2D6-87D2-5DF0-B95C-BABC458CC050}"/>
          </ac:spMkLst>
        </pc:spChg>
        <pc:spChg chg="add del mod">
          <ac:chgData name="Hugo DEMENEZ" userId="a28dc581-7823-42ea-a918-74a1ccc574b2" providerId="ADAL" clId="{C4E8B67A-2288-614F-80E6-E93C4B1102CF}" dt="2023-06-28T16:13:15.209" v="1688" actId="478"/>
          <ac:spMkLst>
            <pc:docMk/>
            <pc:sldMk cId="1958351399" sldId="257"/>
            <ac:spMk id="57" creationId="{EE2B0402-14EF-F1D9-4F97-0B0B4E0A138E}"/>
          </ac:spMkLst>
        </pc:spChg>
        <pc:spChg chg="add mod topLvl">
          <ac:chgData name="Hugo DEMENEZ" userId="a28dc581-7823-42ea-a918-74a1ccc574b2" providerId="ADAL" clId="{C4E8B67A-2288-614F-80E6-E93C4B1102CF}" dt="2023-06-30T08:14:48.593" v="4843" actId="164"/>
          <ac:spMkLst>
            <pc:docMk/>
            <pc:sldMk cId="1958351399" sldId="257"/>
            <ac:spMk id="58" creationId="{8988A95F-735F-AB44-0750-5BC0EF28913D}"/>
          </ac:spMkLst>
        </pc:spChg>
        <pc:spChg chg="add del mod">
          <ac:chgData name="Hugo DEMENEZ" userId="a28dc581-7823-42ea-a918-74a1ccc574b2" providerId="ADAL" clId="{C4E8B67A-2288-614F-80E6-E93C4B1102CF}" dt="2023-06-28T16:13:14.219" v="1687" actId="478"/>
          <ac:spMkLst>
            <pc:docMk/>
            <pc:sldMk cId="1958351399" sldId="257"/>
            <ac:spMk id="59" creationId="{9E48C7F3-B6BA-6B6F-E091-0E50E38E3AB2}"/>
          </ac:spMkLst>
        </pc:spChg>
        <pc:spChg chg="add mod topLvl">
          <ac:chgData name="Hugo DEMENEZ" userId="a28dc581-7823-42ea-a918-74a1ccc574b2" providerId="ADAL" clId="{C4E8B67A-2288-614F-80E6-E93C4B1102CF}" dt="2023-06-30T08:14:48.593" v="4843" actId="164"/>
          <ac:spMkLst>
            <pc:docMk/>
            <pc:sldMk cId="1958351399" sldId="257"/>
            <ac:spMk id="60" creationId="{2EE43843-C19A-25D9-5135-8227A123E290}"/>
          </ac:spMkLst>
        </pc:spChg>
        <pc:spChg chg="add mod topLvl">
          <ac:chgData name="Hugo DEMENEZ" userId="a28dc581-7823-42ea-a918-74a1ccc574b2" providerId="ADAL" clId="{C4E8B67A-2288-614F-80E6-E93C4B1102CF}" dt="2023-06-30T08:14:48.593" v="4843" actId="164"/>
          <ac:spMkLst>
            <pc:docMk/>
            <pc:sldMk cId="1958351399" sldId="257"/>
            <ac:spMk id="61" creationId="{D0B50907-298D-F382-A8B1-D9C5710A6DE1}"/>
          </ac:spMkLst>
        </pc:spChg>
        <pc:spChg chg="add mod topLvl">
          <ac:chgData name="Hugo DEMENEZ" userId="a28dc581-7823-42ea-a918-74a1ccc574b2" providerId="ADAL" clId="{C4E8B67A-2288-614F-80E6-E93C4B1102CF}" dt="2023-06-30T08:14:48.593" v="4843" actId="164"/>
          <ac:spMkLst>
            <pc:docMk/>
            <pc:sldMk cId="1958351399" sldId="257"/>
            <ac:spMk id="62" creationId="{AEBD58EA-8A78-4F42-D311-F83E7A67350E}"/>
          </ac:spMkLst>
        </pc:spChg>
        <pc:grpChg chg="add del mod">
          <ac:chgData name="Hugo DEMENEZ" userId="a28dc581-7823-42ea-a918-74a1ccc574b2" providerId="ADAL" clId="{C4E8B67A-2288-614F-80E6-E93C4B1102CF}" dt="2023-06-28T15:09:55.779" v="1528" actId="165"/>
          <ac:grpSpMkLst>
            <pc:docMk/>
            <pc:sldMk cId="1958351399" sldId="257"/>
            <ac:grpSpMk id="3" creationId="{54263125-2C26-145A-1025-A95134106E07}"/>
          </ac:grpSpMkLst>
        </pc:grpChg>
        <pc:grpChg chg="add del mod">
          <ac:chgData name="Hugo DEMENEZ" userId="a28dc581-7823-42ea-a918-74a1ccc574b2" providerId="ADAL" clId="{C4E8B67A-2288-614F-80E6-E93C4B1102CF}" dt="2023-06-27T18:04:30.379" v="897" actId="165"/>
          <ac:grpSpMkLst>
            <pc:docMk/>
            <pc:sldMk cId="1958351399" sldId="257"/>
            <ac:grpSpMk id="23" creationId="{956BCB73-F095-98A9-052E-A12A18C7D0FF}"/>
          </ac:grpSpMkLst>
        </pc:grpChg>
        <pc:grpChg chg="add del mod">
          <ac:chgData name="Hugo DEMENEZ" userId="a28dc581-7823-42ea-a918-74a1ccc574b2" providerId="ADAL" clId="{C4E8B67A-2288-614F-80E6-E93C4B1102CF}" dt="2023-06-27T18:04:27.738" v="896" actId="165"/>
          <ac:grpSpMkLst>
            <pc:docMk/>
            <pc:sldMk cId="1958351399" sldId="257"/>
            <ac:grpSpMk id="24" creationId="{06B1F45E-7E7B-84D2-C6BE-5BB0B2EC6894}"/>
          </ac:grpSpMkLst>
        </pc:grpChg>
        <pc:grpChg chg="add del mod">
          <ac:chgData name="Hugo DEMENEZ" userId="a28dc581-7823-42ea-a918-74a1ccc574b2" providerId="ADAL" clId="{C4E8B67A-2288-614F-80E6-E93C4B1102CF}" dt="2023-06-27T18:04:24.456" v="895" actId="165"/>
          <ac:grpSpMkLst>
            <pc:docMk/>
            <pc:sldMk cId="1958351399" sldId="257"/>
            <ac:grpSpMk id="25" creationId="{7F6426DD-43D7-9BDD-2ED1-7B15905EC851}"/>
          </ac:grpSpMkLst>
        </pc:grpChg>
        <pc:grpChg chg="add del mod">
          <ac:chgData name="Hugo DEMENEZ" userId="a28dc581-7823-42ea-a918-74a1ccc574b2" providerId="ADAL" clId="{C4E8B67A-2288-614F-80E6-E93C4B1102CF}" dt="2023-06-27T18:04:55.312" v="903" actId="165"/>
          <ac:grpSpMkLst>
            <pc:docMk/>
            <pc:sldMk cId="1958351399" sldId="257"/>
            <ac:grpSpMk id="26" creationId="{699A6F3D-1235-4F36-6696-DD5EBD77841B}"/>
          </ac:grpSpMkLst>
        </pc:grpChg>
        <pc:grpChg chg="add del mod">
          <ac:chgData name="Hugo DEMENEZ" userId="a28dc581-7823-42ea-a918-74a1ccc574b2" providerId="ADAL" clId="{C4E8B67A-2288-614F-80E6-E93C4B1102CF}" dt="2023-06-27T18:04:55.312" v="903" actId="165"/>
          <ac:grpSpMkLst>
            <pc:docMk/>
            <pc:sldMk cId="1958351399" sldId="257"/>
            <ac:grpSpMk id="27" creationId="{4C94F21E-A474-7D28-E6C3-3E476503BF13}"/>
          </ac:grpSpMkLst>
        </pc:grpChg>
        <pc:grpChg chg="add del mod">
          <ac:chgData name="Hugo DEMENEZ" userId="a28dc581-7823-42ea-a918-74a1ccc574b2" providerId="ADAL" clId="{C4E8B67A-2288-614F-80E6-E93C4B1102CF}" dt="2023-06-27T18:04:55.312" v="903" actId="165"/>
          <ac:grpSpMkLst>
            <pc:docMk/>
            <pc:sldMk cId="1958351399" sldId="257"/>
            <ac:grpSpMk id="28" creationId="{6FC2D4A4-BF4B-C083-44F8-A2F4EE4EBAF3}"/>
          </ac:grpSpMkLst>
        </pc:grpChg>
        <pc:grpChg chg="add del mod">
          <ac:chgData name="Hugo DEMENEZ" userId="a28dc581-7823-42ea-a918-74a1ccc574b2" providerId="ADAL" clId="{C4E8B67A-2288-614F-80E6-E93C4B1102CF}" dt="2023-06-28T16:51:41.347" v="2146" actId="165"/>
          <ac:grpSpMkLst>
            <pc:docMk/>
            <pc:sldMk cId="1958351399" sldId="257"/>
            <ac:grpSpMk id="28" creationId="{E8F12945-7100-6B16-0BAA-2EE41903547F}"/>
          </ac:grpSpMkLst>
        </pc:grpChg>
        <pc:grpChg chg="add del mod">
          <ac:chgData name="Hugo DEMENEZ" userId="a28dc581-7823-42ea-a918-74a1ccc574b2" providerId="ADAL" clId="{C4E8B67A-2288-614F-80E6-E93C4B1102CF}" dt="2023-06-28T16:11:35.512" v="1660" actId="165"/>
          <ac:grpSpMkLst>
            <pc:docMk/>
            <pc:sldMk cId="1958351399" sldId="257"/>
            <ac:grpSpMk id="29" creationId="{93E66134-F95F-FD94-F0DC-B0AEFBCEE76F}"/>
          </ac:grpSpMkLst>
        </pc:grpChg>
        <pc:grpChg chg="add del mod">
          <ac:chgData name="Hugo DEMENEZ" userId="a28dc581-7823-42ea-a918-74a1ccc574b2" providerId="ADAL" clId="{C4E8B67A-2288-614F-80E6-E93C4B1102CF}" dt="2023-06-28T16:51:41.347" v="2146" actId="165"/>
          <ac:grpSpMkLst>
            <pc:docMk/>
            <pc:sldMk cId="1958351399" sldId="257"/>
            <ac:grpSpMk id="63" creationId="{2070B96F-80ED-D724-ED3E-F88BEE078E4E}"/>
          </ac:grpSpMkLst>
        </pc:grpChg>
        <pc:grpChg chg="add del mod">
          <ac:chgData name="Hugo DEMENEZ" userId="a28dc581-7823-42ea-a918-74a1ccc574b2" providerId="ADAL" clId="{C4E8B67A-2288-614F-80E6-E93C4B1102CF}" dt="2023-06-28T16:51:41.347" v="2146" actId="165"/>
          <ac:grpSpMkLst>
            <pc:docMk/>
            <pc:sldMk cId="1958351399" sldId="257"/>
            <ac:grpSpMk id="64" creationId="{4712737D-5949-B9DC-A4B4-5466CEB5D92A}"/>
          </ac:grpSpMkLst>
        </pc:grpChg>
        <pc:grpChg chg="add del mod">
          <ac:chgData name="Hugo DEMENEZ" userId="a28dc581-7823-42ea-a918-74a1ccc574b2" providerId="ADAL" clId="{C4E8B67A-2288-614F-80E6-E93C4B1102CF}" dt="2023-06-28T16:51:41.347" v="2146" actId="165"/>
          <ac:grpSpMkLst>
            <pc:docMk/>
            <pc:sldMk cId="1958351399" sldId="257"/>
            <ac:grpSpMk id="65" creationId="{06D33578-7B49-7114-D4A4-90EBF4BCDCE0}"/>
          </ac:grpSpMkLst>
        </pc:grpChg>
        <pc:grpChg chg="add del mod">
          <ac:chgData name="Hugo DEMENEZ" userId="a28dc581-7823-42ea-a918-74a1ccc574b2" providerId="ADAL" clId="{C4E8B67A-2288-614F-80E6-E93C4B1102CF}" dt="2023-06-28T16:51:41.347" v="2146" actId="165"/>
          <ac:grpSpMkLst>
            <pc:docMk/>
            <pc:sldMk cId="1958351399" sldId="257"/>
            <ac:grpSpMk id="66" creationId="{D5D3AB16-FA19-E73B-EA19-CCFC7B8C7227}"/>
          </ac:grpSpMkLst>
        </pc:grpChg>
        <pc:grpChg chg="add mod">
          <ac:chgData name="Hugo DEMENEZ" userId="a28dc581-7823-42ea-a918-74a1ccc574b2" providerId="ADAL" clId="{C4E8B67A-2288-614F-80E6-E93C4B1102CF}" dt="2023-06-30T08:14:13.263" v="4839" actId="164"/>
          <ac:grpSpMkLst>
            <pc:docMk/>
            <pc:sldMk cId="1958351399" sldId="257"/>
            <ac:grpSpMk id="69" creationId="{664B7D64-FB8A-F86A-84AB-C58FEE2735A1}"/>
          </ac:grpSpMkLst>
        </pc:grpChg>
        <pc:grpChg chg="add mod">
          <ac:chgData name="Hugo DEMENEZ" userId="a28dc581-7823-42ea-a918-74a1ccc574b2" providerId="ADAL" clId="{C4E8B67A-2288-614F-80E6-E93C4B1102CF}" dt="2023-06-30T08:14:21.928" v="4840" actId="164"/>
          <ac:grpSpMkLst>
            <pc:docMk/>
            <pc:sldMk cId="1958351399" sldId="257"/>
            <ac:grpSpMk id="70" creationId="{547FE6CD-9FD3-1AA6-280E-A2C69F0735E3}"/>
          </ac:grpSpMkLst>
        </pc:grpChg>
        <pc:grpChg chg="add mod">
          <ac:chgData name="Hugo DEMENEZ" userId="a28dc581-7823-42ea-a918-74a1ccc574b2" providerId="ADAL" clId="{C4E8B67A-2288-614F-80E6-E93C4B1102CF}" dt="2023-06-30T08:14:32.072" v="4841" actId="164"/>
          <ac:grpSpMkLst>
            <pc:docMk/>
            <pc:sldMk cId="1958351399" sldId="257"/>
            <ac:grpSpMk id="71" creationId="{5020FEE5-6599-D643-E360-4DED4A4D203B}"/>
          </ac:grpSpMkLst>
        </pc:grpChg>
        <pc:grpChg chg="add mod">
          <ac:chgData name="Hugo DEMENEZ" userId="a28dc581-7823-42ea-a918-74a1ccc574b2" providerId="ADAL" clId="{C4E8B67A-2288-614F-80E6-E93C4B1102CF}" dt="2023-06-30T08:14:39.083" v="4842" actId="164"/>
          <ac:grpSpMkLst>
            <pc:docMk/>
            <pc:sldMk cId="1958351399" sldId="257"/>
            <ac:grpSpMk id="72" creationId="{9845A68C-DD5B-EFC0-EA6D-A0B1A5233061}"/>
          </ac:grpSpMkLst>
        </pc:grpChg>
        <pc:grpChg chg="add mod">
          <ac:chgData name="Hugo DEMENEZ" userId="a28dc581-7823-42ea-a918-74a1ccc574b2" providerId="ADAL" clId="{C4E8B67A-2288-614F-80E6-E93C4B1102CF}" dt="2023-06-30T08:14:48.593" v="4843" actId="164"/>
          <ac:grpSpMkLst>
            <pc:docMk/>
            <pc:sldMk cId="1958351399" sldId="257"/>
            <ac:grpSpMk id="73" creationId="{DEC13086-FA01-577E-0941-FD8BE6D2F851}"/>
          </ac:grpSpMkLst>
        </pc:grpChg>
        <pc:picChg chg="add del mod modCrop">
          <ac:chgData name="Hugo DEMENEZ" userId="a28dc581-7823-42ea-a918-74a1ccc574b2" providerId="ADAL" clId="{C4E8B67A-2288-614F-80E6-E93C4B1102CF}" dt="2023-06-28T15:09:42.561" v="1518" actId="478"/>
          <ac:picMkLst>
            <pc:docMk/>
            <pc:sldMk cId="1958351399" sldId="257"/>
            <ac:picMk id="8" creationId="{6AB1D574-0DDB-9D0B-0798-008F14038274}"/>
          </ac:picMkLst>
        </pc:picChg>
        <pc:picChg chg="add del mod">
          <ac:chgData name="Hugo DEMENEZ" userId="a28dc581-7823-42ea-a918-74a1ccc574b2" providerId="ADAL" clId="{C4E8B67A-2288-614F-80E6-E93C4B1102CF}" dt="2023-06-27T17:20:57.873" v="756" actId="478"/>
          <ac:picMkLst>
            <pc:docMk/>
            <pc:sldMk cId="1958351399" sldId="257"/>
            <ac:picMk id="10" creationId="{1F67817C-9694-6064-6468-BF5F67510A1F}"/>
          </ac:picMkLst>
        </pc:picChg>
        <pc:picChg chg="add del mod topLvl modCrop">
          <ac:chgData name="Hugo DEMENEZ" userId="a28dc581-7823-42ea-a918-74a1ccc574b2" providerId="ADAL" clId="{C4E8B67A-2288-614F-80E6-E93C4B1102CF}" dt="2023-06-28T15:09:42.109" v="1517" actId="478"/>
          <ac:picMkLst>
            <pc:docMk/>
            <pc:sldMk cId="1958351399" sldId="257"/>
            <ac:picMk id="12" creationId="{D6C3D307-FD6E-5D6F-A748-A3B9019CB817}"/>
          </ac:picMkLst>
        </pc:picChg>
        <pc:picChg chg="add del mod">
          <ac:chgData name="Hugo DEMENEZ" userId="a28dc581-7823-42ea-a918-74a1ccc574b2" providerId="ADAL" clId="{C4E8B67A-2288-614F-80E6-E93C4B1102CF}" dt="2023-06-27T17:35:18.917" v="778" actId="478"/>
          <ac:picMkLst>
            <pc:docMk/>
            <pc:sldMk cId="1958351399" sldId="257"/>
            <ac:picMk id="14" creationId="{205C616B-F493-56D6-F381-1F095A53D254}"/>
          </ac:picMkLst>
        </pc:picChg>
        <pc:picChg chg="add del mod topLvl modCrop">
          <ac:chgData name="Hugo DEMENEZ" userId="a28dc581-7823-42ea-a918-74a1ccc574b2" providerId="ADAL" clId="{C4E8B67A-2288-614F-80E6-E93C4B1102CF}" dt="2023-06-28T15:09:41.611" v="1516" actId="478"/>
          <ac:picMkLst>
            <pc:docMk/>
            <pc:sldMk cId="1958351399" sldId="257"/>
            <ac:picMk id="16" creationId="{9E9FE32D-A1AF-5E5C-3118-EFFB3FE5E3BB}"/>
          </ac:picMkLst>
        </pc:picChg>
        <pc:picChg chg="add del mod topLvl modCrop">
          <ac:chgData name="Hugo DEMENEZ" userId="a28dc581-7823-42ea-a918-74a1ccc574b2" providerId="ADAL" clId="{C4E8B67A-2288-614F-80E6-E93C4B1102CF}" dt="2023-06-28T15:09:41.194" v="1515" actId="478"/>
          <ac:picMkLst>
            <pc:docMk/>
            <pc:sldMk cId="1958351399" sldId="257"/>
            <ac:picMk id="21" creationId="{8DECBF40-86E5-EB8D-EF97-F7DC1FEDC1D5}"/>
          </ac:picMkLst>
        </pc:picChg>
        <pc:cxnChg chg="add del mod">
          <ac:chgData name="Hugo DEMENEZ" userId="a28dc581-7823-42ea-a918-74a1ccc574b2" providerId="ADAL" clId="{C4E8B67A-2288-614F-80E6-E93C4B1102CF}" dt="2023-06-28T16:42:28.753" v="1757" actId="478"/>
          <ac:cxnSpMkLst>
            <pc:docMk/>
            <pc:sldMk cId="1958351399" sldId="257"/>
            <ac:cxnSpMk id="68" creationId="{6568B312-CBBB-7805-5091-B97D26C0C6F8}"/>
          </ac:cxnSpMkLst>
        </pc:cxnChg>
      </pc:sldChg>
      <pc:sldChg chg="addSp delSp modSp new mod modTransition modClrScheme chgLayout">
        <pc:chgData name="Hugo DEMENEZ" userId="a28dc581-7823-42ea-a918-74a1ccc574b2" providerId="ADAL" clId="{C4E8B67A-2288-614F-80E6-E93C4B1102CF}" dt="2023-07-03T16:11:46.379" v="8237" actId="207"/>
        <pc:sldMkLst>
          <pc:docMk/>
          <pc:sldMk cId="153198661" sldId="258"/>
        </pc:sldMkLst>
        <pc:spChg chg="mod ord">
          <ac:chgData name="Hugo DEMENEZ" userId="a28dc581-7823-42ea-a918-74a1ccc574b2" providerId="ADAL" clId="{C4E8B67A-2288-614F-80E6-E93C4B1102CF}" dt="2023-06-30T08:18:52.010" v="4887" actId="700"/>
          <ac:spMkLst>
            <pc:docMk/>
            <pc:sldMk cId="153198661" sldId="258"/>
            <ac:spMk id="2" creationId="{FD77F594-E2C2-D852-5E7A-164982611C57}"/>
          </ac:spMkLst>
        </pc:spChg>
        <pc:spChg chg="mod ord">
          <ac:chgData name="Hugo DEMENEZ" userId="a28dc581-7823-42ea-a918-74a1ccc574b2" providerId="ADAL" clId="{C4E8B67A-2288-614F-80E6-E93C4B1102CF}" dt="2023-07-03T16:11:46.379" v="8237" actId="207"/>
          <ac:spMkLst>
            <pc:docMk/>
            <pc:sldMk cId="153198661" sldId="258"/>
            <ac:spMk id="3" creationId="{0E95AF51-46BE-9699-9A3D-6D740649DDC3}"/>
          </ac:spMkLst>
        </pc:spChg>
        <pc:spChg chg="add del mod ord">
          <ac:chgData name="Hugo DEMENEZ" userId="a28dc581-7823-42ea-a918-74a1ccc574b2" providerId="ADAL" clId="{C4E8B67A-2288-614F-80E6-E93C4B1102CF}" dt="2023-07-03T12:08:50.590" v="7526"/>
          <ac:spMkLst>
            <pc:docMk/>
            <pc:sldMk cId="153198661" sldId="258"/>
            <ac:spMk id="4" creationId="{76CA6698-2FF1-78F4-5CB7-479A2B4EBD15}"/>
          </ac:spMkLst>
        </pc:spChg>
        <pc:spChg chg="add del mod ord">
          <ac:chgData name="Hugo DEMENEZ" userId="a28dc581-7823-42ea-a918-74a1ccc574b2" providerId="ADAL" clId="{C4E8B67A-2288-614F-80E6-E93C4B1102CF}" dt="2023-07-03T12:08:50.590" v="7526"/>
          <ac:spMkLst>
            <pc:docMk/>
            <pc:sldMk cId="153198661" sldId="258"/>
            <ac:spMk id="5" creationId="{734D5DE8-0210-E935-C941-C4B5F90B27A2}"/>
          </ac:spMkLst>
        </pc:spChg>
        <pc:spChg chg="add del mod ord">
          <ac:chgData name="Hugo DEMENEZ" userId="a28dc581-7823-42ea-a918-74a1ccc574b2" providerId="ADAL" clId="{C4E8B67A-2288-614F-80E6-E93C4B1102CF}" dt="2023-07-03T12:08:50.590" v="7526"/>
          <ac:spMkLst>
            <pc:docMk/>
            <pc:sldMk cId="153198661" sldId="258"/>
            <ac:spMk id="6" creationId="{E261629B-F312-82A0-F15B-D3FA5D5AF409}"/>
          </ac:spMkLst>
        </pc:spChg>
        <pc:spChg chg="mod">
          <ac:chgData name="Hugo DEMENEZ" userId="a28dc581-7823-42ea-a918-74a1ccc574b2" providerId="ADAL" clId="{C4E8B67A-2288-614F-80E6-E93C4B1102CF}" dt="2023-06-28T15:09:26.774" v="1511"/>
          <ac:spMkLst>
            <pc:docMk/>
            <pc:sldMk cId="153198661" sldId="258"/>
            <ac:spMk id="9" creationId="{EE90B2CE-2510-A3E4-25BB-CD118444085C}"/>
          </ac:spMkLst>
        </pc:spChg>
        <pc:spChg chg="mod">
          <ac:chgData name="Hugo DEMENEZ" userId="a28dc581-7823-42ea-a918-74a1ccc574b2" providerId="ADAL" clId="{C4E8B67A-2288-614F-80E6-E93C4B1102CF}" dt="2023-06-28T15:09:26.774" v="1511"/>
          <ac:spMkLst>
            <pc:docMk/>
            <pc:sldMk cId="153198661" sldId="258"/>
            <ac:spMk id="10" creationId="{61585D47-67D4-1D31-944F-740EE0CE7C49}"/>
          </ac:spMkLst>
        </pc:spChg>
        <pc:spChg chg="mod">
          <ac:chgData name="Hugo DEMENEZ" userId="a28dc581-7823-42ea-a918-74a1ccc574b2" providerId="ADAL" clId="{C4E8B67A-2288-614F-80E6-E93C4B1102CF}" dt="2023-06-28T15:09:26.774" v="1511"/>
          <ac:spMkLst>
            <pc:docMk/>
            <pc:sldMk cId="153198661" sldId="258"/>
            <ac:spMk id="11" creationId="{E5484C0B-8040-9408-E115-3163906F5C57}"/>
          </ac:spMkLst>
        </pc:spChg>
        <pc:spChg chg="mod">
          <ac:chgData name="Hugo DEMENEZ" userId="a28dc581-7823-42ea-a918-74a1ccc574b2" providerId="ADAL" clId="{C4E8B67A-2288-614F-80E6-E93C4B1102CF}" dt="2023-06-28T15:09:26.774" v="1511"/>
          <ac:spMkLst>
            <pc:docMk/>
            <pc:sldMk cId="153198661" sldId="258"/>
            <ac:spMk id="12" creationId="{B77CDB92-6CFF-1DBC-0A7D-E7E628D2FB55}"/>
          </ac:spMkLst>
        </pc:spChg>
        <pc:spChg chg="mod">
          <ac:chgData name="Hugo DEMENEZ" userId="a28dc581-7823-42ea-a918-74a1ccc574b2" providerId="ADAL" clId="{C4E8B67A-2288-614F-80E6-E93C4B1102CF}" dt="2023-06-28T15:09:26.774" v="1511"/>
          <ac:spMkLst>
            <pc:docMk/>
            <pc:sldMk cId="153198661" sldId="258"/>
            <ac:spMk id="13" creationId="{93D2551C-BC4D-DA56-60B9-78B0D21B43C5}"/>
          </ac:spMkLst>
        </pc:spChg>
        <pc:spChg chg="mod">
          <ac:chgData name="Hugo DEMENEZ" userId="a28dc581-7823-42ea-a918-74a1ccc574b2" providerId="ADAL" clId="{C4E8B67A-2288-614F-80E6-E93C4B1102CF}" dt="2023-06-30T08:15:08.693" v="4846"/>
          <ac:spMkLst>
            <pc:docMk/>
            <pc:sldMk cId="153198661" sldId="258"/>
            <ac:spMk id="15" creationId="{94AB1C1F-955D-76C0-86F8-20A038E07CCA}"/>
          </ac:spMkLst>
        </pc:spChg>
        <pc:spChg chg="mod">
          <ac:chgData name="Hugo DEMENEZ" userId="a28dc581-7823-42ea-a918-74a1ccc574b2" providerId="ADAL" clId="{C4E8B67A-2288-614F-80E6-E93C4B1102CF}" dt="2023-06-30T08:15:08.693" v="4846"/>
          <ac:spMkLst>
            <pc:docMk/>
            <pc:sldMk cId="153198661" sldId="258"/>
            <ac:spMk id="16" creationId="{9C948411-77E5-8422-C6D8-32E62FD92655}"/>
          </ac:spMkLst>
        </pc:spChg>
        <pc:spChg chg="mod">
          <ac:chgData name="Hugo DEMENEZ" userId="a28dc581-7823-42ea-a918-74a1ccc574b2" providerId="ADAL" clId="{C4E8B67A-2288-614F-80E6-E93C4B1102CF}" dt="2023-06-30T08:15:08.693" v="4846"/>
          <ac:spMkLst>
            <pc:docMk/>
            <pc:sldMk cId="153198661" sldId="258"/>
            <ac:spMk id="17" creationId="{47197074-306A-99DF-9F40-7B9BA7D5B3A9}"/>
          </ac:spMkLst>
        </pc:spChg>
        <pc:spChg chg="mod">
          <ac:chgData name="Hugo DEMENEZ" userId="a28dc581-7823-42ea-a918-74a1ccc574b2" providerId="ADAL" clId="{C4E8B67A-2288-614F-80E6-E93C4B1102CF}" dt="2023-06-30T08:15:08.693" v="4846"/>
          <ac:spMkLst>
            <pc:docMk/>
            <pc:sldMk cId="153198661" sldId="258"/>
            <ac:spMk id="18" creationId="{512206FE-A590-AD87-3CAD-380E46DCD356}"/>
          </ac:spMkLst>
        </pc:spChg>
        <pc:spChg chg="mod">
          <ac:chgData name="Hugo DEMENEZ" userId="a28dc581-7823-42ea-a918-74a1ccc574b2" providerId="ADAL" clId="{C4E8B67A-2288-614F-80E6-E93C4B1102CF}" dt="2023-06-30T08:15:08.693" v="4846"/>
          <ac:spMkLst>
            <pc:docMk/>
            <pc:sldMk cId="153198661" sldId="258"/>
            <ac:spMk id="19" creationId="{81AFEAD0-AC65-B93C-2035-E6D4C3C3E945}"/>
          </ac:spMkLst>
        </pc:spChg>
        <pc:spChg chg="add mod">
          <ac:chgData name="Hugo DEMENEZ" userId="a28dc581-7823-42ea-a918-74a1ccc574b2" providerId="ADAL" clId="{C4E8B67A-2288-614F-80E6-E93C4B1102CF}" dt="2023-07-03T12:08:56.141" v="7527"/>
          <ac:spMkLst>
            <pc:docMk/>
            <pc:sldMk cId="153198661" sldId="258"/>
            <ac:spMk id="20" creationId="{657BABE8-ABF7-6B19-9E5B-6DD57B23C2CA}"/>
          </ac:spMkLst>
        </pc:spChg>
        <pc:spChg chg="add mod">
          <ac:chgData name="Hugo DEMENEZ" userId="a28dc581-7823-42ea-a918-74a1ccc574b2" providerId="ADAL" clId="{C4E8B67A-2288-614F-80E6-E93C4B1102CF}" dt="2023-07-03T12:08:56.141" v="7527"/>
          <ac:spMkLst>
            <pc:docMk/>
            <pc:sldMk cId="153198661" sldId="258"/>
            <ac:spMk id="21" creationId="{634DC5FD-9B61-D50D-A952-5B49F53F724A}"/>
          </ac:spMkLst>
        </pc:spChg>
        <pc:spChg chg="add mod">
          <ac:chgData name="Hugo DEMENEZ" userId="a28dc581-7823-42ea-a918-74a1ccc574b2" providerId="ADAL" clId="{C4E8B67A-2288-614F-80E6-E93C4B1102CF}" dt="2023-07-03T12:08:56.141" v="7527"/>
          <ac:spMkLst>
            <pc:docMk/>
            <pc:sldMk cId="153198661" sldId="258"/>
            <ac:spMk id="22" creationId="{983921E6-22A5-08C9-C40A-A79C2113860B}"/>
          </ac:spMkLst>
        </pc:spChg>
        <pc:grpChg chg="add del mod">
          <ac:chgData name="Hugo DEMENEZ" userId="a28dc581-7823-42ea-a918-74a1ccc574b2" providerId="ADAL" clId="{C4E8B67A-2288-614F-80E6-E93C4B1102CF}" dt="2023-06-28T15:09:34.529" v="1512"/>
          <ac:grpSpMkLst>
            <pc:docMk/>
            <pc:sldMk cId="153198661" sldId="258"/>
            <ac:grpSpMk id="7" creationId="{AB34EF66-8183-5569-78DA-10DA5D296AC3}"/>
          </ac:grpSpMkLst>
        </pc:grpChg>
        <pc:grpChg chg="add del mod">
          <ac:chgData name="Hugo DEMENEZ" userId="a28dc581-7823-42ea-a918-74a1ccc574b2" providerId="ADAL" clId="{C4E8B67A-2288-614F-80E6-E93C4B1102CF}" dt="2023-06-30T08:18:47.748" v="4886" actId="478"/>
          <ac:grpSpMkLst>
            <pc:docMk/>
            <pc:sldMk cId="153198661" sldId="258"/>
            <ac:grpSpMk id="14" creationId="{D219997A-0A8F-28D4-C3A7-8FADC6D53B2E}"/>
          </ac:grpSpMkLst>
        </pc:grpChg>
      </pc:sldChg>
      <pc:sldChg chg="addSp delSp modSp new mod modTransition modClrScheme chgLayout">
        <pc:chgData name="Hugo DEMENEZ" userId="a28dc581-7823-42ea-a918-74a1ccc574b2" providerId="ADAL" clId="{C4E8B67A-2288-614F-80E6-E93C4B1102CF}" dt="2023-07-03T14:11:40.503" v="7717"/>
        <pc:sldMkLst>
          <pc:docMk/>
          <pc:sldMk cId="1124567397" sldId="259"/>
        </pc:sldMkLst>
        <pc:spChg chg="mod ord">
          <ac:chgData name="Hugo DEMENEZ" userId="a28dc581-7823-42ea-a918-74a1ccc574b2" providerId="ADAL" clId="{C4E8B67A-2288-614F-80E6-E93C4B1102CF}" dt="2023-06-30T08:19:48.840" v="4899" actId="700"/>
          <ac:spMkLst>
            <pc:docMk/>
            <pc:sldMk cId="1124567397" sldId="259"/>
            <ac:spMk id="2" creationId="{051F3B25-819D-CB2F-3C27-B52ADD6C2199}"/>
          </ac:spMkLst>
        </pc:spChg>
        <pc:spChg chg="mod ord">
          <ac:chgData name="Hugo DEMENEZ" userId="a28dc581-7823-42ea-a918-74a1ccc574b2" providerId="ADAL" clId="{C4E8B67A-2288-614F-80E6-E93C4B1102CF}" dt="2023-07-02T09:13:31.010" v="6658" actId="27636"/>
          <ac:spMkLst>
            <pc:docMk/>
            <pc:sldMk cId="1124567397" sldId="259"/>
            <ac:spMk id="3" creationId="{D505EBA3-48C8-64C5-DDA2-A474A51B783D}"/>
          </ac:spMkLst>
        </pc:spChg>
        <pc:spChg chg="add del mod ord">
          <ac:chgData name="Hugo DEMENEZ" userId="a28dc581-7823-42ea-a918-74a1ccc574b2" providerId="ADAL" clId="{C4E8B67A-2288-614F-80E6-E93C4B1102CF}" dt="2023-07-03T12:08:50.590" v="7526"/>
          <ac:spMkLst>
            <pc:docMk/>
            <pc:sldMk cId="1124567397" sldId="259"/>
            <ac:spMk id="4" creationId="{8FB9FF1F-00DE-996D-0865-4470C78D6E2D}"/>
          </ac:spMkLst>
        </pc:spChg>
        <pc:spChg chg="add del mod ord">
          <ac:chgData name="Hugo DEMENEZ" userId="a28dc581-7823-42ea-a918-74a1ccc574b2" providerId="ADAL" clId="{C4E8B67A-2288-614F-80E6-E93C4B1102CF}" dt="2023-07-03T12:08:50.590" v="7526"/>
          <ac:spMkLst>
            <pc:docMk/>
            <pc:sldMk cId="1124567397" sldId="259"/>
            <ac:spMk id="5" creationId="{CF9D19FA-0885-5EBC-3B46-511ADC22B32E}"/>
          </ac:spMkLst>
        </pc:spChg>
        <pc:spChg chg="add del mod ord">
          <ac:chgData name="Hugo DEMENEZ" userId="a28dc581-7823-42ea-a918-74a1ccc574b2" providerId="ADAL" clId="{C4E8B67A-2288-614F-80E6-E93C4B1102CF}" dt="2023-07-03T12:08:50.590" v="7526"/>
          <ac:spMkLst>
            <pc:docMk/>
            <pc:sldMk cId="1124567397" sldId="259"/>
            <ac:spMk id="6" creationId="{213EA084-912F-02BB-BD4B-C45E7B6A8D29}"/>
          </ac:spMkLst>
        </pc:spChg>
        <pc:spChg chg="mod">
          <ac:chgData name="Hugo DEMENEZ" userId="a28dc581-7823-42ea-a918-74a1ccc574b2" providerId="ADAL" clId="{C4E8B67A-2288-614F-80E6-E93C4B1102CF}" dt="2023-06-30T08:16:17.997" v="4866"/>
          <ac:spMkLst>
            <pc:docMk/>
            <pc:sldMk cId="1124567397" sldId="259"/>
            <ac:spMk id="9" creationId="{048AF479-F06D-018F-FBBC-9428DD9D1F40}"/>
          </ac:spMkLst>
        </pc:spChg>
        <pc:spChg chg="mod">
          <ac:chgData name="Hugo DEMENEZ" userId="a28dc581-7823-42ea-a918-74a1ccc574b2" providerId="ADAL" clId="{C4E8B67A-2288-614F-80E6-E93C4B1102CF}" dt="2023-06-30T08:16:17.997" v="4866"/>
          <ac:spMkLst>
            <pc:docMk/>
            <pc:sldMk cId="1124567397" sldId="259"/>
            <ac:spMk id="10" creationId="{EA31F279-1A5D-30F6-1D7A-5BA2634CAC81}"/>
          </ac:spMkLst>
        </pc:spChg>
        <pc:spChg chg="mod">
          <ac:chgData name="Hugo DEMENEZ" userId="a28dc581-7823-42ea-a918-74a1ccc574b2" providerId="ADAL" clId="{C4E8B67A-2288-614F-80E6-E93C4B1102CF}" dt="2023-06-30T08:16:17.997" v="4866"/>
          <ac:spMkLst>
            <pc:docMk/>
            <pc:sldMk cId="1124567397" sldId="259"/>
            <ac:spMk id="11" creationId="{AEFB7FC9-5390-E974-4FE1-7F7BE46BEEF5}"/>
          </ac:spMkLst>
        </pc:spChg>
        <pc:spChg chg="mod">
          <ac:chgData name="Hugo DEMENEZ" userId="a28dc581-7823-42ea-a918-74a1ccc574b2" providerId="ADAL" clId="{C4E8B67A-2288-614F-80E6-E93C4B1102CF}" dt="2023-06-30T08:16:17.997" v="4866"/>
          <ac:spMkLst>
            <pc:docMk/>
            <pc:sldMk cId="1124567397" sldId="259"/>
            <ac:spMk id="12" creationId="{C156C6D2-D5A5-1EF5-27F0-9E67800433EA}"/>
          </ac:spMkLst>
        </pc:spChg>
        <pc:spChg chg="mod">
          <ac:chgData name="Hugo DEMENEZ" userId="a28dc581-7823-42ea-a918-74a1ccc574b2" providerId="ADAL" clId="{C4E8B67A-2288-614F-80E6-E93C4B1102CF}" dt="2023-06-30T08:16:17.997" v="4866"/>
          <ac:spMkLst>
            <pc:docMk/>
            <pc:sldMk cId="1124567397" sldId="259"/>
            <ac:spMk id="13" creationId="{21625D3A-6740-85FB-7BC1-A6728600A719}"/>
          </ac:spMkLst>
        </pc:spChg>
        <pc:spChg chg="mod">
          <ac:chgData name="Hugo DEMENEZ" userId="a28dc581-7823-42ea-a918-74a1ccc574b2" providerId="ADAL" clId="{C4E8B67A-2288-614F-80E6-E93C4B1102CF}" dt="2023-06-30T08:16:29.720" v="4868"/>
          <ac:spMkLst>
            <pc:docMk/>
            <pc:sldMk cId="1124567397" sldId="259"/>
            <ac:spMk id="15" creationId="{BC017BDA-4AC6-1FE7-7318-AB34553CCB7D}"/>
          </ac:spMkLst>
        </pc:spChg>
        <pc:spChg chg="mod">
          <ac:chgData name="Hugo DEMENEZ" userId="a28dc581-7823-42ea-a918-74a1ccc574b2" providerId="ADAL" clId="{C4E8B67A-2288-614F-80E6-E93C4B1102CF}" dt="2023-06-30T08:16:29.720" v="4868"/>
          <ac:spMkLst>
            <pc:docMk/>
            <pc:sldMk cId="1124567397" sldId="259"/>
            <ac:spMk id="16" creationId="{42CDA55B-77B5-A7FC-A191-C38D4C28BB26}"/>
          </ac:spMkLst>
        </pc:spChg>
        <pc:spChg chg="mod">
          <ac:chgData name="Hugo DEMENEZ" userId="a28dc581-7823-42ea-a918-74a1ccc574b2" providerId="ADAL" clId="{C4E8B67A-2288-614F-80E6-E93C4B1102CF}" dt="2023-06-30T08:16:29.720" v="4868"/>
          <ac:spMkLst>
            <pc:docMk/>
            <pc:sldMk cId="1124567397" sldId="259"/>
            <ac:spMk id="17" creationId="{A7386C8F-0EDA-6DF6-6198-EAEF23F092F6}"/>
          </ac:spMkLst>
        </pc:spChg>
        <pc:spChg chg="mod">
          <ac:chgData name="Hugo DEMENEZ" userId="a28dc581-7823-42ea-a918-74a1ccc574b2" providerId="ADAL" clId="{C4E8B67A-2288-614F-80E6-E93C4B1102CF}" dt="2023-06-30T08:16:29.720" v="4868"/>
          <ac:spMkLst>
            <pc:docMk/>
            <pc:sldMk cId="1124567397" sldId="259"/>
            <ac:spMk id="18" creationId="{B0EEBCD7-D3FE-C2AB-464D-31CC634D503D}"/>
          </ac:spMkLst>
        </pc:spChg>
        <pc:spChg chg="mod">
          <ac:chgData name="Hugo DEMENEZ" userId="a28dc581-7823-42ea-a918-74a1ccc574b2" providerId="ADAL" clId="{C4E8B67A-2288-614F-80E6-E93C4B1102CF}" dt="2023-06-30T08:16:29.720" v="4868"/>
          <ac:spMkLst>
            <pc:docMk/>
            <pc:sldMk cId="1124567397" sldId="259"/>
            <ac:spMk id="19" creationId="{6E1A0F7F-0D94-4FA2-F828-B959196D9BD8}"/>
          </ac:spMkLst>
        </pc:spChg>
        <pc:spChg chg="add mod">
          <ac:chgData name="Hugo DEMENEZ" userId="a28dc581-7823-42ea-a918-74a1ccc574b2" providerId="ADAL" clId="{C4E8B67A-2288-614F-80E6-E93C4B1102CF}" dt="2023-07-03T12:08:56.141" v="7527"/>
          <ac:spMkLst>
            <pc:docMk/>
            <pc:sldMk cId="1124567397" sldId="259"/>
            <ac:spMk id="20" creationId="{8BE616D7-9958-99EB-CB44-E49CED835AC9}"/>
          </ac:spMkLst>
        </pc:spChg>
        <pc:spChg chg="add mod">
          <ac:chgData name="Hugo DEMENEZ" userId="a28dc581-7823-42ea-a918-74a1ccc574b2" providerId="ADAL" clId="{C4E8B67A-2288-614F-80E6-E93C4B1102CF}" dt="2023-07-03T12:08:56.141" v="7527"/>
          <ac:spMkLst>
            <pc:docMk/>
            <pc:sldMk cId="1124567397" sldId="259"/>
            <ac:spMk id="21" creationId="{FBC5AF17-5697-A55B-29F3-1721BE1B0B91}"/>
          </ac:spMkLst>
        </pc:spChg>
        <pc:spChg chg="add mod">
          <ac:chgData name="Hugo DEMENEZ" userId="a28dc581-7823-42ea-a918-74a1ccc574b2" providerId="ADAL" clId="{C4E8B67A-2288-614F-80E6-E93C4B1102CF}" dt="2023-07-03T12:08:56.141" v="7527"/>
          <ac:spMkLst>
            <pc:docMk/>
            <pc:sldMk cId="1124567397" sldId="259"/>
            <ac:spMk id="22" creationId="{8963C0EC-B927-2CF7-797F-20A9BFC53327}"/>
          </ac:spMkLst>
        </pc:spChg>
        <pc:grpChg chg="add del mod">
          <ac:chgData name="Hugo DEMENEZ" userId="a28dc581-7823-42ea-a918-74a1ccc574b2" providerId="ADAL" clId="{C4E8B67A-2288-614F-80E6-E93C4B1102CF}" dt="2023-06-30T08:16:19.881" v="4867"/>
          <ac:grpSpMkLst>
            <pc:docMk/>
            <pc:sldMk cId="1124567397" sldId="259"/>
            <ac:grpSpMk id="8" creationId="{5012BA25-1FD5-982B-616F-48B660743F1E}"/>
          </ac:grpSpMkLst>
        </pc:grpChg>
        <pc:grpChg chg="add del mod">
          <ac:chgData name="Hugo DEMENEZ" userId="a28dc581-7823-42ea-a918-74a1ccc574b2" providerId="ADAL" clId="{C4E8B67A-2288-614F-80E6-E93C4B1102CF}" dt="2023-06-30T08:19:09.519" v="4890" actId="478"/>
          <ac:grpSpMkLst>
            <pc:docMk/>
            <pc:sldMk cId="1124567397" sldId="259"/>
            <ac:grpSpMk id="14" creationId="{FBD868F3-4F7B-B692-6948-6097AC469198}"/>
          </ac:grpSpMkLst>
        </pc:grpChg>
      </pc:sldChg>
      <pc:sldChg chg="addSp delSp modSp new del mod modClrScheme addAnim delAnim modAnim chgLayout">
        <pc:chgData name="Hugo DEMENEZ" userId="a28dc581-7823-42ea-a918-74a1ccc574b2" providerId="ADAL" clId="{C4E8B67A-2288-614F-80E6-E93C4B1102CF}" dt="2023-07-02T09:33:43.141" v="6663" actId="2696"/>
        <pc:sldMkLst>
          <pc:docMk/>
          <pc:sldMk cId="4073536233" sldId="260"/>
        </pc:sldMkLst>
        <pc:spChg chg="mod ord">
          <ac:chgData name="Hugo DEMENEZ" userId="a28dc581-7823-42ea-a918-74a1ccc574b2" providerId="ADAL" clId="{C4E8B67A-2288-614F-80E6-E93C4B1102CF}" dt="2023-06-30T08:20:00.416" v="4902" actId="700"/>
          <ac:spMkLst>
            <pc:docMk/>
            <pc:sldMk cId="4073536233" sldId="260"/>
            <ac:spMk id="2" creationId="{C11D936E-BBCD-8BE9-701B-EEA4133DBD5C}"/>
          </ac:spMkLst>
        </pc:spChg>
        <pc:spChg chg="del">
          <ac:chgData name="Hugo DEMENEZ" userId="a28dc581-7823-42ea-a918-74a1ccc574b2" providerId="ADAL" clId="{C4E8B67A-2288-614F-80E6-E93C4B1102CF}" dt="2023-06-26T15:59:29.727" v="202" actId="478"/>
          <ac:spMkLst>
            <pc:docMk/>
            <pc:sldMk cId="4073536233" sldId="260"/>
            <ac:spMk id="3" creationId="{5D4C1984-C253-8847-6B0E-FEE859F59B6E}"/>
          </ac:spMkLst>
        </pc:spChg>
        <pc:spChg chg="add del mod">
          <ac:chgData name="Hugo DEMENEZ" userId="a28dc581-7823-42ea-a918-74a1ccc574b2" providerId="ADAL" clId="{C4E8B67A-2288-614F-80E6-E93C4B1102CF}" dt="2023-06-27T15:27:59.066" v="418"/>
          <ac:spMkLst>
            <pc:docMk/>
            <pc:sldMk cId="4073536233" sldId="260"/>
            <ac:spMk id="3" creationId="{CD36E5A4-A474-FFC5-73D4-F54525181302}"/>
          </ac:spMkLst>
        </pc:spChg>
        <pc:spChg chg="add del mod ord">
          <ac:chgData name="Hugo DEMENEZ" userId="a28dc581-7823-42ea-a918-74a1ccc574b2" providerId="ADAL" clId="{C4E8B67A-2288-614F-80E6-E93C4B1102CF}" dt="2023-06-27T15:27:26.602" v="331" actId="700"/>
          <ac:spMkLst>
            <pc:docMk/>
            <pc:sldMk cId="4073536233" sldId="260"/>
            <ac:spMk id="4" creationId="{27D518B3-FFC6-EFF2-88AD-65357E3C3176}"/>
          </ac:spMkLst>
        </pc:spChg>
        <pc:spChg chg="add del mod ord">
          <ac:chgData name="Hugo DEMENEZ" userId="a28dc581-7823-42ea-a918-74a1ccc574b2" providerId="ADAL" clId="{C4E8B67A-2288-614F-80E6-E93C4B1102CF}" dt="2023-06-27T15:27:29.372" v="332" actId="700"/>
          <ac:spMkLst>
            <pc:docMk/>
            <pc:sldMk cId="4073536233" sldId="260"/>
            <ac:spMk id="5" creationId="{A28033A3-F0A7-DA9F-099C-97D0BEEB9C3B}"/>
          </ac:spMkLst>
        </pc:spChg>
        <pc:spChg chg="add mod ord">
          <ac:chgData name="Hugo DEMENEZ" userId="a28dc581-7823-42ea-a918-74a1ccc574b2" providerId="ADAL" clId="{C4E8B67A-2288-614F-80E6-E93C4B1102CF}" dt="2023-06-30T08:20:00.416" v="4902" actId="700"/>
          <ac:spMkLst>
            <pc:docMk/>
            <pc:sldMk cId="4073536233" sldId="260"/>
            <ac:spMk id="8" creationId="{9AA1DBF8-6933-23D9-405E-8530713E6D0C}"/>
          </ac:spMkLst>
        </pc:spChg>
        <pc:spChg chg="add mod ord">
          <ac:chgData name="Hugo DEMENEZ" userId="a28dc581-7823-42ea-a918-74a1ccc574b2" providerId="ADAL" clId="{C4E8B67A-2288-614F-80E6-E93C4B1102CF}" dt="2023-06-30T08:20:00.416" v="4902" actId="700"/>
          <ac:spMkLst>
            <pc:docMk/>
            <pc:sldMk cId="4073536233" sldId="260"/>
            <ac:spMk id="9" creationId="{B5BB256A-5A3E-6AB3-D0F3-31EE6D895C2D}"/>
          </ac:spMkLst>
        </pc:spChg>
        <pc:spChg chg="add mod ord">
          <ac:chgData name="Hugo DEMENEZ" userId="a28dc581-7823-42ea-a918-74a1ccc574b2" providerId="ADAL" clId="{C4E8B67A-2288-614F-80E6-E93C4B1102CF}" dt="2023-06-30T08:20:00.416" v="4902" actId="700"/>
          <ac:spMkLst>
            <pc:docMk/>
            <pc:sldMk cId="4073536233" sldId="260"/>
            <ac:spMk id="10" creationId="{A0D5A2A5-3571-8139-DD5F-FB2B254F757E}"/>
          </ac:spMkLst>
        </pc:spChg>
        <pc:spChg chg="add del mod ord">
          <ac:chgData name="Hugo DEMENEZ" userId="a28dc581-7823-42ea-a918-74a1ccc574b2" providerId="ADAL" clId="{C4E8B67A-2288-614F-80E6-E93C4B1102CF}" dt="2023-06-27T15:27:29.372" v="332" actId="700"/>
          <ac:spMkLst>
            <pc:docMk/>
            <pc:sldMk cId="4073536233" sldId="260"/>
            <ac:spMk id="11" creationId="{7476B27E-A064-BD94-B77B-FE203EB5256A}"/>
          </ac:spMkLst>
        </pc:spChg>
        <pc:spChg chg="add mod ord">
          <ac:chgData name="Hugo DEMENEZ" userId="a28dc581-7823-42ea-a918-74a1ccc574b2" providerId="ADAL" clId="{C4E8B67A-2288-614F-80E6-E93C4B1102CF}" dt="2023-06-30T08:20:00.416" v="4902" actId="700"/>
          <ac:spMkLst>
            <pc:docMk/>
            <pc:sldMk cId="4073536233" sldId="260"/>
            <ac:spMk id="12" creationId="{45C77C1B-FA94-69DB-6AA0-526DDF0BD4F1}"/>
          </ac:spMkLst>
        </pc:spChg>
        <pc:spChg chg="add del mod">
          <ac:chgData name="Hugo DEMENEZ" userId="a28dc581-7823-42ea-a918-74a1ccc574b2" providerId="ADAL" clId="{C4E8B67A-2288-614F-80E6-E93C4B1102CF}" dt="2023-06-27T15:30:28.249" v="421"/>
          <ac:spMkLst>
            <pc:docMk/>
            <pc:sldMk cId="4073536233" sldId="260"/>
            <ac:spMk id="13" creationId="{DB142BC8-D151-CBCA-A079-C86742768472}"/>
          </ac:spMkLst>
        </pc:spChg>
        <pc:graphicFrameChg chg="add mod">
          <ac:chgData name="Hugo DEMENEZ" userId="a28dc581-7823-42ea-a918-74a1ccc574b2" providerId="ADAL" clId="{C4E8B67A-2288-614F-80E6-E93C4B1102CF}" dt="2023-06-29T08:35:08.828" v="2969" actId="2084"/>
          <ac:graphicFrameMkLst>
            <pc:docMk/>
            <pc:sldMk cId="4073536233" sldId="260"/>
            <ac:graphicFrameMk id="3" creationId="{49A37C02-B37F-C49B-7FB8-8A5C46E7FB30}"/>
          </ac:graphicFrameMkLst>
        </pc:graphicFrameChg>
        <pc:graphicFrameChg chg="add del mod">
          <ac:chgData name="Hugo DEMENEZ" userId="a28dc581-7823-42ea-a918-74a1ccc574b2" providerId="ADAL" clId="{C4E8B67A-2288-614F-80E6-E93C4B1102CF}" dt="2023-06-26T16:02:18.232" v="228" actId="478"/>
          <ac:graphicFrameMkLst>
            <pc:docMk/>
            <pc:sldMk cId="4073536233" sldId="260"/>
            <ac:graphicFrameMk id="4" creationId="{C6C091A8-7BFE-5847-9F63-9802D9E138E6}"/>
          </ac:graphicFrameMkLst>
        </pc:graphicFrameChg>
        <pc:graphicFrameChg chg="add del mod">
          <ac:chgData name="Hugo DEMENEZ" userId="a28dc581-7823-42ea-a918-74a1ccc574b2" providerId="ADAL" clId="{C4E8B67A-2288-614F-80E6-E93C4B1102CF}" dt="2023-06-26T16:02:12.021" v="225" actId="478"/>
          <ac:graphicFrameMkLst>
            <pc:docMk/>
            <pc:sldMk cId="4073536233" sldId="260"/>
            <ac:graphicFrameMk id="5" creationId="{4AA2066D-27AA-86DF-23EB-33AE1CC3EADA}"/>
          </ac:graphicFrameMkLst>
        </pc:graphicFrameChg>
        <pc:graphicFrameChg chg="add del mod">
          <ac:chgData name="Hugo DEMENEZ" userId="a28dc581-7823-42ea-a918-74a1ccc574b2" providerId="ADAL" clId="{C4E8B67A-2288-614F-80E6-E93C4B1102CF}" dt="2023-06-27T15:27:17.113" v="327" actId="478"/>
          <ac:graphicFrameMkLst>
            <pc:docMk/>
            <pc:sldMk cId="4073536233" sldId="260"/>
            <ac:graphicFrameMk id="6" creationId="{C6C091A8-7BFE-5847-9F63-9802D9E138E6}"/>
          </ac:graphicFrameMkLst>
        </pc:graphicFrameChg>
        <pc:graphicFrameChg chg="add del mod">
          <ac:chgData name="Hugo DEMENEZ" userId="a28dc581-7823-42ea-a918-74a1ccc574b2" providerId="ADAL" clId="{C4E8B67A-2288-614F-80E6-E93C4B1102CF}" dt="2023-06-27T15:27:18.425" v="328" actId="478"/>
          <ac:graphicFrameMkLst>
            <pc:docMk/>
            <pc:sldMk cId="4073536233" sldId="260"/>
            <ac:graphicFrameMk id="7" creationId="{5BE9B566-86FC-27E4-4AC8-3ECE87B77EA6}"/>
          </ac:graphicFrameMkLst>
        </pc:graphicFrameChg>
        <pc:graphicFrameChg chg="add del mod modGraphic">
          <ac:chgData name="Hugo DEMENEZ" userId="a28dc581-7823-42ea-a918-74a1ccc574b2" providerId="ADAL" clId="{C4E8B67A-2288-614F-80E6-E93C4B1102CF}" dt="2023-06-27T16:59:11.833" v="550" actId="478"/>
          <ac:graphicFrameMkLst>
            <pc:docMk/>
            <pc:sldMk cId="4073536233" sldId="260"/>
            <ac:graphicFrameMk id="14" creationId="{DE73F185-93EE-9F11-E8CA-4DFF5CC704B6}"/>
          </ac:graphicFrameMkLst>
        </pc:graphicFrameChg>
        <pc:graphicFrameChg chg="add del mod modGraphic">
          <ac:chgData name="Hugo DEMENEZ" userId="a28dc581-7823-42ea-a918-74a1ccc574b2" providerId="ADAL" clId="{C4E8B67A-2288-614F-80E6-E93C4B1102CF}" dt="2023-06-27T17:01:19.288" v="624" actId="478"/>
          <ac:graphicFrameMkLst>
            <pc:docMk/>
            <pc:sldMk cId="4073536233" sldId="260"/>
            <ac:graphicFrameMk id="15" creationId="{8E630BCF-7A81-25C4-C54C-067BB34E8916}"/>
          </ac:graphicFrameMkLst>
        </pc:graphicFrameChg>
        <pc:graphicFrameChg chg="add del mod">
          <ac:chgData name="Hugo DEMENEZ" userId="a28dc581-7823-42ea-a918-74a1ccc574b2" providerId="ADAL" clId="{C4E8B67A-2288-614F-80E6-E93C4B1102CF}" dt="2023-06-27T17:02:49.059" v="627" actId="478"/>
          <ac:graphicFrameMkLst>
            <pc:docMk/>
            <pc:sldMk cId="4073536233" sldId="260"/>
            <ac:graphicFrameMk id="16" creationId="{D80C4D77-863B-A6AE-A75C-AB2C92DFFACF}"/>
          </ac:graphicFrameMkLst>
        </pc:graphicFrameChg>
        <pc:graphicFrameChg chg="add del mod modGraphic">
          <ac:chgData name="Hugo DEMENEZ" userId="a28dc581-7823-42ea-a918-74a1ccc574b2" providerId="ADAL" clId="{C4E8B67A-2288-614F-80E6-E93C4B1102CF}" dt="2023-06-28T14:42:36.374" v="1011" actId="478"/>
          <ac:graphicFrameMkLst>
            <pc:docMk/>
            <pc:sldMk cId="4073536233" sldId="260"/>
            <ac:graphicFrameMk id="17" creationId="{AC92786F-C61F-977D-7108-1F4B9EE66CD7}"/>
          </ac:graphicFrameMkLst>
        </pc:graphicFrameChg>
        <pc:graphicFrameChg chg="add mod">
          <ac:chgData name="Hugo DEMENEZ" userId="a28dc581-7823-42ea-a918-74a1ccc574b2" providerId="ADAL" clId="{C4E8B67A-2288-614F-80E6-E93C4B1102CF}" dt="2023-06-29T08:19:39.761" v="2505" actId="14100"/>
          <ac:graphicFrameMkLst>
            <pc:docMk/>
            <pc:sldMk cId="4073536233" sldId="260"/>
            <ac:graphicFrameMk id="18" creationId="{FBA80F8F-E32A-E2B3-6DCB-4EB63B16AE36}"/>
          </ac:graphicFrameMkLst>
        </pc:graphicFrameChg>
        <pc:picChg chg="add del mod">
          <ac:chgData name="Hugo DEMENEZ" userId="a28dc581-7823-42ea-a918-74a1ccc574b2" providerId="ADAL" clId="{C4E8B67A-2288-614F-80E6-E93C4B1102CF}" dt="2023-06-27T16:29:10.135" v="425" actId="478"/>
          <ac:picMkLst>
            <pc:docMk/>
            <pc:sldMk cId="4073536233" sldId="260"/>
            <ac:picMk id="1026" creationId="{4735520B-D4E9-6529-D494-593890030BBD}"/>
          </ac:picMkLst>
        </pc:picChg>
      </pc:sldChg>
      <pc:sldChg chg="addSp delSp modSp new mod modTransition">
        <pc:chgData name="Hugo DEMENEZ" userId="a28dc581-7823-42ea-a918-74a1ccc574b2" providerId="ADAL" clId="{C4E8B67A-2288-614F-80E6-E93C4B1102CF}" dt="2023-07-03T14:11:40.503" v="7717"/>
        <pc:sldMkLst>
          <pc:docMk/>
          <pc:sldMk cId="3682840856" sldId="261"/>
        </pc:sldMkLst>
        <pc:spChg chg="mod">
          <ac:chgData name="Hugo DEMENEZ" userId="a28dc581-7823-42ea-a918-74a1ccc574b2" providerId="ADAL" clId="{C4E8B67A-2288-614F-80E6-E93C4B1102CF}" dt="2023-06-28T16:16:03.359" v="1718" actId="2711"/>
          <ac:spMkLst>
            <pc:docMk/>
            <pc:sldMk cId="3682840856" sldId="261"/>
            <ac:spMk id="2" creationId="{3EA24A0E-3198-6BA3-1055-3B15B12673A9}"/>
          </ac:spMkLst>
        </pc:spChg>
        <pc:spChg chg="del mod">
          <ac:chgData name="Hugo DEMENEZ" userId="a28dc581-7823-42ea-a918-74a1ccc574b2" providerId="ADAL" clId="{C4E8B67A-2288-614F-80E6-E93C4B1102CF}" dt="2023-06-30T08:05:11.739" v="4631" actId="478"/>
          <ac:spMkLst>
            <pc:docMk/>
            <pc:sldMk cId="3682840856" sldId="261"/>
            <ac:spMk id="3" creationId="{8B7F1CFE-5C24-2B8B-9AFD-23E68D558A34}"/>
          </ac:spMkLst>
        </pc:spChg>
        <pc:spChg chg="add del mod">
          <ac:chgData name="Hugo DEMENEZ" userId="a28dc581-7823-42ea-a918-74a1ccc574b2" providerId="ADAL" clId="{C4E8B67A-2288-614F-80E6-E93C4B1102CF}" dt="2023-07-03T12:08:50.590" v="7526"/>
          <ac:spMkLst>
            <pc:docMk/>
            <pc:sldMk cId="3682840856" sldId="261"/>
            <ac:spMk id="4" creationId="{D3DF38A5-8C5F-695C-A54E-4125E7BC4F01}"/>
          </ac:spMkLst>
        </pc:spChg>
        <pc:spChg chg="add del mod">
          <ac:chgData name="Hugo DEMENEZ" userId="a28dc581-7823-42ea-a918-74a1ccc574b2" providerId="ADAL" clId="{C4E8B67A-2288-614F-80E6-E93C4B1102CF}" dt="2023-07-03T12:08:50.590" v="7526"/>
          <ac:spMkLst>
            <pc:docMk/>
            <pc:sldMk cId="3682840856" sldId="261"/>
            <ac:spMk id="5" creationId="{5B9D08B9-D001-5D73-F6AE-3CB06ED5BCE9}"/>
          </ac:spMkLst>
        </pc:spChg>
        <pc:spChg chg="add del mod">
          <ac:chgData name="Hugo DEMENEZ" userId="a28dc581-7823-42ea-a918-74a1ccc574b2" providerId="ADAL" clId="{C4E8B67A-2288-614F-80E6-E93C4B1102CF}" dt="2023-07-03T12:08:50.590" v="7526"/>
          <ac:spMkLst>
            <pc:docMk/>
            <pc:sldMk cId="3682840856" sldId="261"/>
            <ac:spMk id="6" creationId="{43F634EB-FA2D-6B21-F32C-F9DAD78DF320}"/>
          </ac:spMkLst>
        </pc:spChg>
        <pc:spChg chg="add mod">
          <ac:chgData name="Hugo DEMENEZ" userId="a28dc581-7823-42ea-a918-74a1ccc574b2" providerId="ADAL" clId="{C4E8B67A-2288-614F-80E6-E93C4B1102CF}" dt="2023-07-03T12:08:56.141" v="7527"/>
          <ac:spMkLst>
            <pc:docMk/>
            <pc:sldMk cId="3682840856" sldId="261"/>
            <ac:spMk id="7" creationId="{0DACAF87-B4D7-27D1-8736-65D411ED64FC}"/>
          </ac:spMkLst>
        </pc:spChg>
        <pc:spChg chg="add mod">
          <ac:chgData name="Hugo DEMENEZ" userId="a28dc581-7823-42ea-a918-74a1ccc574b2" providerId="ADAL" clId="{C4E8B67A-2288-614F-80E6-E93C4B1102CF}" dt="2023-07-03T12:08:56.141" v="7527"/>
          <ac:spMkLst>
            <pc:docMk/>
            <pc:sldMk cId="3682840856" sldId="261"/>
            <ac:spMk id="8" creationId="{71F442E8-CD00-F8FD-BAF7-946F30BC4BE4}"/>
          </ac:spMkLst>
        </pc:spChg>
        <pc:spChg chg="add mod">
          <ac:chgData name="Hugo DEMENEZ" userId="a28dc581-7823-42ea-a918-74a1ccc574b2" providerId="ADAL" clId="{C4E8B67A-2288-614F-80E6-E93C4B1102CF}" dt="2023-07-03T12:08:56.141" v="7527"/>
          <ac:spMkLst>
            <pc:docMk/>
            <pc:sldMk cId="3682840856" sldId="261"/>
            <ac:spMk id="9" creationId="{5977A3F7-6991-9C34-620D-A0835E2D2C1C}"/>
          </ac:spMkLst>
        </pc:spChg>
      </pc:sldChg>
      <pc:sldChg chg="addSp delSp modSp new mod ord modTransition">
        <pc:chgData name="Hugo DEMENEZ" userId="a28dc581-7823-42ea-a918-74a1ccc574b2" providerId="ADAL" clId="{C4E8B67A-2288-614F-80E6-E93C4B1102CF}" dt="2023-07-03T17:02:12.550" v="9129" actId="20577"/>
        <pc:sldMkLst>
          <pc:docMk/>
          <pc:sldMk cId="4109563316" sldId="262"/>
        </pc:sldMkLst>
        <pc:spChg chg="mod">
          <ac:chgData name="Hugo DEMENEZ" userId="a28dc581-7823-42ea-a918-74a1ccc574b2" providerId="ADAL" clId="{C4E8B67A-2288-614F-80E6-E93C4B1102CF}" dt="2023-06-28T16:16:00.842" v="1717" actId="2711"/>
          <ac:spMkLst>
            <pc:docMk/>
            <pc:sldMk cId="4109563316" sldId="262"/>
            <ac:spMk id="2" creationId="{67E34605-2AEB-51C4-00BB-CDB9F769F8EE}"/>
          </ac:spMkLst>
        </pc:spChg>
        <pc:spChg chg="mod">
          <ac:chgData name="Hugo DEMENEZ" userId="a28dc581-7823-42ea-a918-74a1ccc574b2" providerId="ADAL" clId="{C4E8B67A-2288-614F-80E6-E93C4B1102CF}" dt="2023-07-03T17:02:12.550" v="9129" actId="20577"/>
          <ac:spMkLst>
            <pc:docMk/>
            <pc:sldMk cId="4109563316" sldId="262"/>
            <ac:spMk id="3" creationId="{807AB25E-4050-0618-D5A0-E684D1789A6D}"/>
          </ac:spMkLst>
        </pc:spChg>
        <pc:spChg chg="add del mod">
          <ac:chgData name="Hugo DEMENEZ" userId="a28dc581-7823-42ea-a918-74a1ccc574b2" providerId="ADAL" clId="{C4E8B67A-2288-614F-80E6-E93C4B1102CF}" dt="2023-07-03T12:08:50.590" v="7526"/>
          <ac:spMkLst>
            <pc:docMk/>
            <pc:sldMk cId="4109563316" sldId="262"/>
            <ac:spMk id="4" creationId="{1BF6810E-B9C1-BB48-DE0A-231B18D15DC9}"/>
          </ac:spMkLst>
        </pc:spChg>
        <pc:spChg chg="add del mod">
          <ac:chgData name="Hugo DEMENEZ" userId="a28dc581-7823-42ea-a918-74a1ccc574b2" providerId="ADAL" clId="{C4E8B67A-2288-614F-80E6-E93C4B1102CF}" dt="2023-07-03T12:08:50.590" v="7526"/>
          <ac:spMkLst>
            <pc:docMk/>
            <pc:sldMk cId="4109563316" sldId="262"/>
            <ac:spMk id="5" creationId="{E6914710-ECE4-220C-30F8-7D41762D35A2}"/>
          </ac:spMkLst>
        </pc:spChg>
        <pc:spChg chg="add del mod">
          <ac:chgData name="Hugo DEMENEZ" userId="a28dc581-7823-42ea-a918-74a1ccc574b2" providerId="ADAL" clId="{C4E8B67A-2288-614F-80E6-E93C4B1102CF}" dt="2023-07-03T12:08:50.590" v="7526"/>
          <ac:spMkLst>
            <pc:docMk/>
            <pc:sldMk cId="4109563316" sldId="262"/>
            <ac:spMk id="6" creationId="{3786BC03-6A99-C98F-C549-476C02F8EF9F}"/>
          </ac:spMkLst>
        </pc:spChg>
        <pc:spChg chg="add mod">
          <ac:chgData name="Hugo DEMENEZ" userId="a28dc581-7823-42ea-a918-74a1ccc574b2" providerId="ADAL" clId="{C4E8B67A-2288-614F-80E6-E93C4B1102CF}" dt="2023-07-03T12:08:56.141" v="7527"/>
          <ac:spMkLst>
            <pc:docMk/>
            <pc:sldMk cId="4109563316" sldId="262"/>
            <ac:spMk id="7" creationId="{98D716F0-968F-ACE0-C79A-AE4C05622952}"/>
          </ac:spMkLst>
        </pc:spChg>
        <pc:spChg chg="add mod">
          <ac:chgData name="Hugo DEMENEZ" userId="a28dc581-7823-42ea-a918-74a1ccc574b2" providerId="ADAL" clId="{C4E8B67A-2288-614F-80E6-E93C4B1102CF}" dt="2023-07-03T12:08:56.141" v="7527"/>
          <ac:spMkLst>
            <pc:docMk/>
            <pc:sldMk cId="4109563316" sldId="262"/>
            <ac:spMk id="8" creationId="{5C3FAC84-3874-FD50-2037-9E9476CCF994}"/>
          </ac:spMkLst>
        </pc:spChg>
        <pc:spChg chg="add mod">
          <ac:chgData name="Hugo DEMENEZ" userId="a28dc581-7823-42ea-a918-74a1ccc574b2" providerId="ADAL" clId="{C4E8B67A-2288-614F-80E6-E93C4B1102CF}" dt="2023-07-03T12:08:56.141" v="7527"/>
          <ac:spMkLst>
            <pc:docMk/>
            <pc:sldMk cId="4109563316" sldId="262"/>
            <ac:spMk id="9" creationId="{B2912E66-B3CB-EDBD-368E-E47092084913}"/>
          </ac:spMkLst>
        </pc:spChg>
      </pc:sldChg>
      <pc:sldChg chg="addSp delSp modSp add del mod modClrScheme delAnim chgLayout">
        <pc:chgData name="Hugo DEMENEZ" userId="a28dc581-7823-42ea-a918-74a1ccc574b2" providerId="ADAL" clId="{C4E8B67A-2288-614F-80E6-E93C4B1102CF}" dt="2023-07-02T09:30:45.641" v="6660" actId="2696"/>
        <pc:sldMkLst>
          <pc:docMk/>
          <pc:sldMk cId="2745274388" sldId="263"/>
        </pc:sldMkLst>
        <pc:spChg chg="mod ord">
          <ac:chgData name="Hugo DEMENEZ" userId="a28dc581-7823-42ea-a918-74a1ccc574b2" providerId="ADAL" clId="{C4E8B67A-2288-614F-80E6-E93C4B1102CF}" dt="2023-06-30T08:20:11.285" v="4903" actId="700"/>
          <ac:spMkLst>
            <pc:docMk/>
            <pc:sldMk cId="2745274388" sldId="263"/>
            <ac:spMk id="2" creationId="{C11D936E-BBCD-8BE9-701B-EEA4133DBD5C}"/>
          </ac:spMkLst>
        </pc:spChg>
        <pc:spChg chg="add del mod ord">
          <ac:chgData name="Hugo DEMENEZ" userId="a28dc581-7823-42ea-a918-74a1ccc574b2" providerId="ADAL" clId="{C4E8B67A-2288-614F-80E6-E93C4B1102CF}" dt="2023-07-02T08:36:18.031" v="5824" actId="478"/>
          <ac:spMkLst>
            <pc:docMk/>
            <pc:sldMk cId="2745274388" sldId="263"/>
            <ac:spMk id="3" creationId="{CA83FB70-EB14-5764-8935-C36E37815537}"/>
          </ac:spMkLst>
        </pc:spChg>
        <pc:spChg chg="mod ord">
          <ac:chgData name="Hugo DEMENEZ" userId="a28dc581-7823-42ea-a918-74a1ccc574b2" providerId="ADAL" clId="{C4E8B67A-2288-614F-80E6-E93C4B1102CF}" dt="2023-06-30T08:20:11.285" v="4903" actId="700"/>
          <ac:spMkLst>
            <pc:docMk/>
            <pc:sldMk cId="2745274388" sldId="263"/>
            <ac:spMk id="8" creationId="{9AA1DBF8-6933-23D9-405E-8530713E6D0C}"/>
          </ac:spMkLst>
        </pc:spChg>
        <pc:spChg chg="mod ord">
          <ac:chgData name="Hugo DEMENEZ" userId="a28dc581-7823-42ea-a918-74a1ccc574b2" providerId="ADAL" clId="{C4E8B67A-2288-614F-80E6-E93C4B1102CF}" dt="2023-06-30T08:20:11.285" v="4903" actId="700"/>
          <ac:spMkLst>
            <pc:docMk/>
            <pc:sldMk cId="2745274388" sldId="263"/>
            <ac:spMk id="9" creationId="{B5BB256A-5A3E-6AB3-D0F3-31EE6D895C2D}"/>
          </ac:spMkLst>
        </pc:spChg>
        <pc:spChg chg="mod ord">
          <ac:chgData name="Hugo DEMENEZ" userId="a28dc581-7823-42ea-a918-74a1ccc574b2" providerId="ADAL" clId="{C4E8B67A-2288-614F-80E6-E93C4B1102CF}" dt="2023-06-30T08:20:11.285" v="4903" actId="700"/>
          <ac:spMkLst>
            <pc:docMk/>
            <pc:sldMk cId="2745274388" sldId="263"/>
            <ac:spMk id="10" creationId="{A0D5A2A5-3571-8139-DD5F-FB2B254F757E}"/>
          </ac:spMkLst>
        </pc:spChg>
        <pc:graphicFrameChg chg="add mod">
          <ac:chgData name="Hugo DEMENEZ" userId="a28dc581-7823-42ea-a918-74a1ccc574b2" providerId="ADAL" clId="{C4E8B67A-2288-614F-80E6-E93C4B1102CF}" dt="2023-06-28T16:15:57.660" v="1716" actId="2711"/>
          <ac:graphicFrameMkLst>
            <pc:docMk/>
            <pc:sldMk cId="2745274388" sldId="263"/>
            <ac:graphicFrameMk id="5" creationId="{BA280A36-10E3-C40D-230E-1579F522823C}"/>
          </ac:graphicFrameMkLst>
        </pc:graphicFrameChg>
        <pc:graphicFrameChg chg="del">
          <ac:chgData name="Hugo DEMENEZ" userId="a28dc581-7823-42ea-a918-74a1ccc574b2" providerId="ADAL" clId="{C4E8B67A-2288-614F-80E6-E93C4B1102CF}" dt="2023-06-28T14:35:26.560" v="964" actId="478"/>
          <ac:graphicFrameMkLst>
            <pc:docMk/>
            <pc:sldMk cId="2745274388" sldId="263"/>
            <ac:graphicFrameMk id="6" creationId="{C6C091A8-7BFE-5847-9F63-9802D9E138E6}"/>
          </ac:graphicFrameMkLst>
        </pc:graphicFrameChg>
        <pc:graphicFrameChg chg="del">
          <ac:chgData name="Hugo DEMENEZ" userId="a28dc581-7823-42ea-a918-74a1ccc574b2" providerId="ADAL" clId="{C4E8B67A-2288-614F-80E6-E93C4B1102CF}" dt="2023-06-28T14:35:30.447" v="965" actId="478"/>
          <ac:graphicFrameMkLst>
            <pc:docMk/>
            <pc:sldMk cId="2745274388" sldId="263"/>
            <ac:graphicFrameMk id="7" creationId="{5BE9B566-86FC-27E4-4AC8-3ECE87B77EA6}"/>
          </ac:graphicFrameMkLst>
        </pc:graphicFrameChg>
        <pc:picChg chg="add del mod modCrop">
          <ac:chgData name="Hugo DEMENEZ" userId="a28dc581-7823-42ea-a918-74a1ccc574b2" providerId="ADAL" clId="{C4E8B67A-2288-614F-80E6-E93C4B1102CF}" dt="2023-06-28T14:36:12.285" v="974" actId="478"/>
          <ac:picMkLst>
            <pc:docMk/>
            <pc:sldMk cId="2745274388" sldId="263"/>
            <ac:picMk id="4" creationId="{532D965B-92A4-0646-345C-F0668D8CB263}"/>
          </ac:picMkLst>
        </pc:picChg>
      </pc:sldChg>
      <pc:sldChg chg="addSp delSp modSp add mod ord modTransition modClrScheme chgLayout modNotesTx">
        <pc:chgData name="Hugo DEMENEZ" userId="a28dc581-7823-42ea-a918-74a1ccc574b2" providerId="ADAL" clId="{C4E8B67A-2288-614F-80E6-E93C4B1102CF}" dt="2023-07-03T14:22:41.472" v="7785" actId="12789"/>
        <pc:sldMkLst>
          <pc:docMk/>
          <pc:sldMk cId="3884751478" sldId="264"/>
        </pc:sldMkLst>
        <pc:spChg chg="del mod ord">
          <ac:chgData name="Hugo DEMENEZ" userId="a28dc581-7823-42ea-a918-74a1ccc574b2" providerId="ADAL" clId="{C4E8B67A-2288-614F-80E6-E93C4B1102CF}" dt="2023-06-30T08:21:55.212" v="4915" actId="478"/>
          <ac:spMkLst>
            <pc:docMk/>
            <pc:sldMk cId="3884751478" sldId="264"/>
            <ac:spMk id="2" creationId="{C11D936E-BBCD-8BE9-701B-EEA4133DBD5C}"/>
          </ac:spMkLst>
        </pc:spChg>
        <pc:spChg chg="add del mod">
          <ac:chgData name="Hugo DEMENEZ" userId="a28dc581-7823-42ea-a918-74a1ccc574b2" providerId="ADAL" clId="{C4E8B67A-2288-614F-80E6-E93C4B1102CF}" dt="2023-06-28T16:17:41.017" v="1722" actId="478"/>
          <ac:spMkLst>
            <pc:docMk/>
            <pc:sldMk cId="3884751478" sldId="264"/>
            <ac:spMk id="4" creationId="{22967417-E7B5-1193-CB11-8814DBD7DF1B}"/>
          </ac:spMkLst>
        </pc:spChg>
        <pc:spChg chg="del mod ord">
          <ac:chgData name="Hugo DEMENEZ" userId="a28dc581-7823-42ea-a918-74a1ccc574b2" providerId="ADAL" clId="{C4E8B67A-2288-614F-80E6-E93C4B1102CF}" dt="2023-07-03T12:08:50.590" v="7526"/>
          <ac:spMkLst>
            <pc:docMk/>
            <pc:sldMk cId="3884751478" sldId="264"/>
            <ac:spMk id="8" creationId="{9AA1DBF8-6933-23D9-405E-8530713E6D0C}"/>
          </ac:spMkLst>
        </pc:spChg>
        <pc:spChg chg="del mod ord">
          <ac:chgData name="Hugo DEMENEZ" userId="a28dc581-7823-42ea-a918-74a1ccc574b2" providerId="ADAL" clId="{C4E8B67A-2288-614F-80E6-E93C4B1102CF}" dt="2023-07-03T12:08:50.590" v="7526"/>
          <ac:spMkLst>
            <pc:docMk/>
            <pc:sldMk cId="3884751478" sldId="264"/>
            <ac:spMk id="9" creationId="{B5BB256A-5A3E-6AB3-D0F3-31EE6D895C2D}"/>
          </ac:spMkLst>
        </pc:spChg>
        <pc:spChg chg="del mod ord">
          <ac:chgData name="Hugo DEMENEZ" userId="a28dc581-7823-42ea-a918-74a1ccc574b2" providerId="ADAL" clId="{C4E8B67A-2288-614F-80E6-E93C4B1102CF}" dt="2023-07-03T12:08:50.590" v="7526"/>
          <ac:spMkLst>
            <pc:docMk/>
            <pc:sldMk cId="3884751478" sldId="264"/>
            <ac:spMk id="10" creationId="{A0D5A2A5-3571-8139-DD5F-FB2B254F757E}"/>
          </ac:spMkLst>
        </pc:spChg>
        <pc:spChg chg="del mod">
          <ac:chgData name="Hugo DEMENEZ" userId="a28dc581-7823-42ea-a918-74a1ccc574b2" providerId="ADAL" clId="{C4E8B67A-2288-614F-80E6-E93C4B1102CF}" dt="2023-06-28T16:17:38.931" v="1721" actId="478"/>
          <ac:spMkLst>
            <pc:docMk/>
            <pc:sldMk cId="3884751478" sldId="264"/>
            <ac:spMk id="12" creationId="{45C77C1B-FA94-69DB-6AA0-526DDF0BD4F1}"/>
          </ac:spMkLst>
        </pc:spChg>
        <pc:spChg chg="add del mod ord">
          <ac:chgData name="Hugo DEMENEZ" userId="a28dc581-7823-42ea-a918-74a1ccc574b2" providerId="ADAL" clId="{C4E8B67A-2288-614F-80E6-E93C4B1102CF}" dt="2023-06-30T08:20:00.416" v="4902" actId="700"/>
          <ac:spMkLst>
            <pc:docMk/>
            <pc:sldMk cId="3884751478" sldId="264"/>
            <ac:spMk id="13" creationId="{174FEA1F-CC00-2FE7-914A-62551FDA5D1D}"/>
          </ac:spMkLst>
        </pc:spChg>
        <pc:spChg chg="add del mod ord">
          <ac:chgData name="Hugo DEMENEZ" userId="a28dc581-7823-42ea-a918-74a1ccc574b2" providerId="ADAL" clId="{C4E8B67A-2288-614F-80E6-E93C4B1102CF}" dt="2023-06-30T08:22:01.006" v="4917" actId="478"/>
          <ac:spMkLst>
            <pc:docMk/>
            <pc:sldMk cId="3884751478" sldId="264"/>
            <ac:spMk id="15" creationId="{36664D1B-B245-7718-1C78-BFF6452978E6}"/>
          </ac:spMkLst>
        </pc:spChg>
        <pc:spChg chg="add del mod">
          <ac:chgData name="Hugo DEMENEZ" userId="a28dc581-7823-42ea-a918-74a1ccc574b2" providerId="ADAL" clId="{C4E8B67A-2288-614F-80E6-E93C4B1102CF}" dt="2023-06-30T08:21:58.226" v="4916" actId="478"/>
          <ac:spMkLst>
            <pc:docMk/>
            <pc:sldMk cId="3884751478" sldId="264"/>
            <ac:spMk id="17" creationId="{C4F0031E-9850-7649-F55C-C3F254F23845}"/>
          </ac:spMkLst>
        </pc:spChg>
        <pc:spChg chg="add mod">
          <ac:chgData name="Hugo DEMENEZ" userId="a28dc581-7823-42ea-a918-74a1ccc574b2" providerId="ADAL" clId="{C4E8B67A-2288-614F-80E6-E93C4B1102CF}" dt="2023-07-03T12:08:56.141" v="7527"/>
          <ac:spMkLst>
            <pc:docMk/>
            <pc:sldMk cId="3884751478" sldId="264"/>
            <ac:spMk id="18" creationId="{CD49467D-2462-5F4D-BF01-BE48784DB9EC}"/>
          </ac:spMkLst>
        </pc:spChg>
        <pc:spChg chg="add mod">
          <ac:chgData name="Hugo DEMENEZ" userId="a28dc581-7823-42ea-a918-74a1ccc574b2" providerId="ADAL" clId="{C4E8B67A-2288-614F-80E6-E93C4B1102CF}" dt="2023-07-03T12:08:56.141" v="7527"/>
          <ac:spMkLst>
            <pc:docMk/>
            <pc:sldMk cId="3884751478" sldId="264"/>
            <ac:spMk id="19" creationId="{879329F9-03E8-5A66-2053-B39A4699D7B7}"/>
          </ac:spMkLst>
        </pc:spChg>
        <pc:spChg chg="add mod">
          <ac:chgData name="Hugo DEMENEZ" userId="a28dc581-7823-42ea-a918-74a1ccc574b2" providerId="ADAL" clId="{C4E8B67A-2288-614F-80E6-E93C4B1102CF}" dt="2023-07-03T12:08:56.141" v="7527"/>
          <ac:spMkLst>
            <pc:docMk/>
            <pc:sldMk cId="3884751478" sldId="264"/>
            <ac:spMk id="20" creationId="{F9D7ECD2-5FF0-5549-D81C-E5303D6D9C94}"/>
          </ac:spMkLst>
        </pc:spChg>
        <pc:graphicFrameChg chg="del modGraphic">
          <ac:chgData name="Hugo DEMENEZ" userId="a28dc581-7823-42ea-a918-74a1ccc574b2" providerId="ADAL" clId="{C4E8B67A-2288-614F-80E6-E93C4B1102CF}" dt="2023-06-28T16:17:42.395" v="1723" actId="478"/>
          <ac:graphicFrameMkLst>
            <pc:docMk/>
            <pc:sldMk cId="3884751478" sldId="264"/>
            <ac:graphicFrameMk id="14" creationId="{DE73F185-93EE-9F11-E8CA-4DFF5CC704B6}"/>
          </ac:graphicFrameMkLst>
        </pc:graphicFrameChg>
        <pc:picChg chg="add del mod">
          <ac:chgData name="Hugo DEMENEZ" userId="a28dc581-7823-42ea-a918-74a1ccc574b2" providerId="ADAL" clId="{C4E8B67A-2288-614F-80E6-E93C4B1102CF}" dt="2023-06-29T08:20:19.625" v="2510" actId="478"/>
          <ac:picMkLst>
            <pc:docMk/>
            <pc:sldMk cId="3884751478" sldId="264"/>
            <ac:picMk id="6" creationId="{DE3552A5-BBB1-758E-36B1-E5A6A31A7B7D}"/>
          </ac:picMkLst>
        </pc:picChg>
        <pc:picChg chg="add del mod">
          <ac:chgData name="Hugo DEMENEZ" userId="a28dc581-7823-42ea-a918-74a1ccc574b2" providerId="ADAL" clId="{C4E8B67A-2288-614F-80E6-E93C4B1102CF}" dt="2023-06-29T08:33:06.474" v="2959" actId="478"/>
          <ac:picMkLst>
            <pc:docMk/>
            <pc:sldMk cId="3884751478" sldId="264"/>
            <ac:picMk id="7" creationId="{9112E9C2-A5ED-547E-C489-4D5446744D50}"/>
          </ac:picMkLst>
        </pc:picChg>
        <pc:picChg chg="add mod">
          <ac:chgData name="Hugo DEMENEZ" userId="a28dc581-7823-42ea-a918-74a1ccc574b2" providerId="ADAL" clId="{C4E8B67A-2288-614F-80E6-E93C4B1102CF}" dt="2023-07-03T14:22:38.983" v="7784" actId="12789"/>
          <ac:picMkLst>
            <pc:docMk/>
            <pc:sldMk cId="3884751478" sldId="264"/>
            <ac:picMk id="11" creationId="{97B51B24-4E40-DBD8-3632-38A17FF83CA9}"/>
          </ac:picMkLst>
        </pc:picChg>
        <pc:picChg chg="add mod">
          <ac:chgData name="Hugo DEMENEZ" userId="a28dc581-7823-42ea-a918-74a1ccc574b2" providerId="ADAL" clId="{C4E8B67A-2288-614F-80E6-E93C4B1102CF}" dt="2023-07-03T14:22:41.472" v="7785" actId="12789"/>
          <ac:picMkLst>
            <pc:docMk/>
            <pc:sldMk cId="3884751478" sldId="264"/>
            <ac:picMk id="5122" creationId="{21243B0A-5AAF-FCD9-9382-8A76A5F24A2A}"/>
          </ac:picMkLst>
        </pc:picChg>
      </pc:sldChg>
      <pc:sldChg chg="modSp add del mod">
        <pc:chgData name="Hugo DEMENEZ" userId="a28dc581-7823-42ea-a918-74a1ccc574b2" providerId="ADAL" clId="{C4E8B67A-2288-614F-80E6-E93C4B1102CF}" dt="2023-06-29T08:26:10.315" v="2793" actId="2696"/>
        <pc:sldMkLst>
          <pc:docMk/>
          <pc:sldMk cId="1929114535" sldId="265"/>
        </pc:sldMkLst>
        <pc:spChg chg="mod">
          <ac:chgData name="Hugo DEMENEZ" userId="a28dc581-7823-42ea-a918-74a1ccc574b2" providerId="ADAL" clId="{C4E8B67A-2288-614F-80E6-E93C4B1102CF}" dt="2023-06-28T16:15:49.406" v="1714" actId="2711"/>
          <ac:spMkLst>
            <pc:docMk/>
            <pc:sldMk cId="1929114535" sldId="265"/>
            <ac:spMk id="2" creationId="{C11D936E-BBCD-8BE9-701B-EEA4133DBD5C}"/>
          </ac:spMkLst>
        </pc:spChg>
        <pc:spChg chg="mod">
          <ac:chgData name="Hugo DEMENEZ" userId="a28dc581-7823-42ea-a918-74a1ccc574b2" providerId="ADAL" clId="{C4E8B67A-2288-614F-80E6-E93C4B1102CF}" dt="2023-06-28T16:15:49.406" v="1714" actId="2711"/>
          <ac:spMkLst>
            <pc:docMk/>
            <pc:sldMk cId="1929114535" sldId="265"/>
            <ac:spMk id="8" creationId="{9AA1DBF8-6933-23D9-405E-8530713E6D0C}"/>
          </ac:spMkLst>
        </pc:spChg>
        <pc:spChg chg="mod">
          <ac:chgData name="Hugo DEMENEZ" userId="a28dc581-7823-42ea-a918-74a1ccc574b2" providerId="ADAL" clId="{C4E8B67A-2288-614F-80E6-E93C4B1102CF}" dt="2023-06-28T16:15:49.406" v="1714" actId="2711"/>
          <ac:spMkLst>
            <pc:docMk/>
            <pc:sldMk cId="1929114535" sldId="265"/>
            <ac:spMk id="9" creationId="{B5BB256A-5A3E-6AB3-D0F3-31EE6D895C2D}"/>
          </ac:spMkLst>
        </pc:spChg>
        <pc:spChg chg="mod">
          <ac:chgData name="Hugo DEMENEZ" userId="a28dc581-7823-42ea-a918-74a1ccc574b2" providerId="ADAL" clId="{C4E8B67A-2288-614F-80E6-E93C4B1102CF}" dt="2023-06-28T16:15:49.406" v="1714" actId="2711"/>
          <ac:spMkLst>
            <pc:docMk/>
            <pc:sldMk cId="1929114535" sldId="265"/>
            <ac:spMk id="10" creationId="{A0D5A2A5-3571-8139-DD5F-FB2B254F757E}"/>
          </ac:spMkLst>
        </pc:spChg>
        <pc:spChg chg="mod">
          <ac:chgData name="Hugo DEMENEZ" userId="a28dc581-7823-42ea-a918-74a1ccc574b2" providerId="ADAL" clId="{C4E8B67A-2288-614F-80E6-E93C4B1102CF}" dt="2023-06-28T16:15:49.406" v="1714" actId="2711"/>
          <ac:spMkLst>
            <pc:docMk/>
            <pc:sldMk cId="1929114535" sldId="265"/>
            <ac:spMk id="12" creationId="{45C77C1B-FA94-69DB-6AA0-526DDF0BD4F1}"/>
          </ac:spMkLst>
        </pc:spChg>
        <pc:graphicFrameChg chg="mod modGraphic">
          <ac:chgData name="Hugo DEMENEZ" userId="a28dc581-7823-42ea-a918-74a1ccc574b2" providerId="ADAL" clId="{C4E8B67A-2288-614F-80E6-E93C4B1102CF}" dt="2023-06-28T14:42:08.712" v="1010" actId="207"/>
          <ac:graphicFrameMkLst>
            <pc:docMk/>
            <pc:sldMk cId="1929114535" sldId="265"/>
            <ac:graphicFrameMk id="17" creationId="{AC92786F-C61F-977D-7108-1F4B9EE66CD7}"/>
          </ac:graphicFrameMkLst>
        </pc:graphicFrameChg>
      </pc:sldChg>
      <pc:sldChg chg="setBg">
        <pc:chgData name="Hugo DEMENEZ" userId="a28dc581-7823-42ea-a918-74a1ccc574b2" providerId="ADAL" clId="{C4E8B67A-2288-614F-80E6-E93C4B1102CF}" dt="2023-06-28T12:19:47.318" v="932"/>
        <pc:sldMkLst>
          <pc:docMk/>
          <pc:sldMk cId="1587677672" sldId="267"/>
        </pc:sldMkLst>
      </pc:sldChg>
      <pc:sldChg chg="addSp delSp modSp del mod setBg delDesignElem">
        <pc:chgData name="Hugo DEMENEZ" userId="a28dc581-7823-42ea-a918-74a1ccc574b2" providerId="ADAL" clId="{C4E8B67A-2288-614F-80E6-E93C4B1102CF}" dt="2023-07-03T11:59:36.145" v="7397" actId="2696"/>
        <pc:sldMkLst>
          <pc:docMk/>
          <pc:sldMk cId="1424284094" sldId="269"/>
        </pc:sldMkLst>
        <pc:spChg chg="del">
          <ac:chgData name="Hugo DEMENEZ" userId="a28dc581-7823-42ea-a918-74a1ccc574b2" providerId="ADAL" clId="{C4E8B67A-2288-614F-80E6-E93C4B1102CF}" dt="2023-06-28T16:45:14.056" v="1844" actId="478"/>
          <ac:spMkLst>
            <pc:docMk/>
            <pc:sldMk cId="1424284094" sldId="269"/>
            <ac:spMk id="2" creationId="{E27604D5-AA39-1BD5-90CF-232FA72BE47B}"/>
          </ac:spMkLst>
        </pc:spChg>
        <pc:spChg chg="mod">
          <ac:chgData name="Hugo DEMENEZ" userId="a28dc581-7823-42ea-a918-74a1ccc574b2" providerId="ADAL" clId="{C4E8B67A-2288-614F-80E6-E93C4B1102CF}" dt="2023-06-30T08:04:48.954" v="4630" actId="27636"/>
          <ac:spMkLst>
            <pc:docMk/>
            <pc:sldMk cId="1424284094" sldId="269"/>
            <ac:spMk id="4" creationId="{BD81383F-43B3-D883-0863-0552E5608EF9}"/>
          </ac:spMkLst>
        </pc:spChg>
        <pc:spChg chg="mod">
          <ac:chgData name="Hugo DEMENEZ" userId="a28dc581-7823-42ea-a918-74a1ccc574b2" providerId="ADAL" clId="{C4E8B67A-2288-614F-80E6-E93C4B1102CF}" dt="2023-06-28T12:32:16.286" v="948"/>
          <ac:spMkLst>
            <pc:docMk/>
            <pc:sldMk cId="1424284094" sldId="269"/>
            <ac:spMk id="5" creationId="{DD1AB9A9-9A7C-9E94-A5F1-86F6905DACB9}"/>
          </ac:spMkLst>
        </pc:spChg>
        <pc:spChg chg="mod">
          <ac:chgData name="Hugo DEMENEZ" userId="a28dc581-7823-42ea-a918-74a1ccc574b2" providerId="ADAL" clId="{C4E8B67A-2288-614F-80E6-E93C4B1102CF}" dt="2023-06-28T12:32:16.286" v="948"/>
          <ac:spMkLst>
            <pc:docMk/>
            <pc:sldMk cId="1424284094" sldId="269"/>
            <ac:spMk id="6" creationId="{D0C0E334-19B6-DC32-5D07-417ACD80BEC6}"/>
          </ac:spMkLst>
        </pc:spChg>
        <pc:spChg chg="del">
          <ac:chgData name="Hugo DEMENEZ" userId="a28dc581-7823-42ea-a918-74a1ccc574b2" providerId="ADAL" clId="{C4E8B67A-2288-614F-80E6-E93C4B1102CF}" dt="2023-06-28T12:16:20.548" v="922"/>
          <ac:spMkLst>
            <pc:docMk/>
            <pc:sldMk cId="1424284094" sldId="269"/>
            <ac:spMk id="12" creationId="{53F29798-D584-4792-9B62-3F5F5C36D619}"/>
          </ac:spMkLst>
        </pc:spChg>
        <pc:graphicFrameChg chg="add del mod modGraphic">
          <ac:chgData name="Hugo DEMENEZ" userId="a28dc581-7823-42ea-a918-74a1ccc574b2" providerId="ADAL" clId="{C4E8B67A-2288-614F-80E6-E93C4B1102CF}" dt="2023-06-28T16:45:10.235" v="1842" actId="478"/>
          <ac:graphicFrameMkLst>
            <pc:docMk/>
            <pc:sldMk cId="1424284094" sldId="269"/>
            <ac:graphicFrameMk id="3" creationId="{88FE59F3-2331-B2D5-14BF-FAE5EE98868B}"/>
          </ac:graphicFrameMkLst>
        </pc:graphicFrameChg>
        <pc:picChg chg="mod">
          <ac:chgData name="Hugo DEMENEZ" userId="a28dc581-7823-42ea-a918-74a1ccc574b2" providerId="ADAL" clId="{C4E8B67A-2288-614F-80E6-E93C4B1102CF}" dt="2023-07-02T08:57:40.890" v="6653" actId="1076"/>
          <ac:picMkLst>
            <pc:docMk/>
            <pc:sldMk cId="1424284094" sldId="269"/>
            <ac:picMk id="7" creationId="{5F442FDB-D838-9092-1764-489D37E379F8}"/>
          </ac:picMkLst>
        </pc:picChg>
      </pc:sldChg>
      <pc:sldChg chg="add del">
        <pc:chgData name="Hugo DEMENEZ" userId="a28dc581-7823-42ea-a918-74a1ccc574b2" providerId="ADAL" clId="{C4E8B67A-2288-614F-80E6-E93C4B1102CF}" dt="2023-06-28T12:11:09.894" v="917" actId="2890"/>
        <pc:sldMkLst>
          <pc:docMk/>
          <pc:sldMk cId="3752391030" sldId="269"/>
        </pc:sldMkLst>
      </pc:sldChg>
      <pc:sldChg chg="addSp delSp modSp mod modTransition modClrScheme modAnim chgLayout">
        <pc:chgData name="Hugo DEMENEZ" userId="a28dc581-7823-42ea-a918-74a1ccc574b2" providerId="ADAL" clId="{C4E8B67A-2288-614F-80E6-E93C4B1102CF}" dt="2023-07-03T17:03:27.215" v="9130"/>
        <pc:sldMkLst>
          <pc:docMk/>
          <pc:sldMk cId="2869645593" sldId="270"/>
        </pc:sldMkLst>
        <pc:spChg chg="mod ord">
          <ac:chgData name="Hugo DEMENEZ" userId="a28dc581-7823-42ea-a918-74a1ccc574b2" providerId="ADAL" clId="{C4E8B67A-2288-614F-80E6-E93C4B1102CF}" dt="2023-06-30T08:19:03.492" v="4888" actId="700"/>
          <ac:spMkLst>
            <pc:docMk/>
            <pc:sldMk cId="2869645593" sldId="270"/>
            <ac:spMk id="2" creationId="{FD77F594-E2C2-D852-5E7A-164982611C57}"/>
          </ac:spMkLst>
        </pc:spChg>
        <pc:spChg chg="del mod ord">
          <ac:chgData name="Hugo DEMENEZ" userId="a28dc581-7823-42ea-a918-74a1ccc574b2" providerId="ADAL" clId="{C4E8B67A-2288-614F-80E6-E93C4B1102CF}" dt="2023-07-03T12:08:50.590" v="7526"/>
          <ac:spMkLst>
            <pc:docMk/>
            <pc:sldMk cId="2869645593" sldId="270"/>
            <ac:spMk id="4" creationId="{76CA6698-2FF1-78F4-5CB7-479A2B4EBD15}"/>
          </ac:spMkLst>
        </pc:spChg>
        <pc:spChg chg="del mod ord">
          <ac:chgData name="Hugo DEMENEZ" userId="a28dc581-7823-42ea-a918-74a1ccc574b2" providerId="ADAL" clId="{C4E8B67A-2288-614F-80E6-E93C4B1102CF}" dt="2023-07-03T12:08:50.590" v="7526"/>
          <ac:spMkLst>
            <pc:docMk/>
            <pc:sldMk cId="2869645593" sldId="270"/>
            <ac:spMk id="5" creationId="{734D5DE8-0210-E935-C941-C4B5F90B27A2}"/>
          </ac:spMkLst>
        </pc:spChg>
        <pc:spChg chg="del mod ord">
          <ac:chgData name="Hugo DEMENEZ" userId="a28dc581-7823-42ea-a918-74a1ccc574b2" providerId="ADAL" clId="{C4E8B67A-2288-614F-80E6-E93C4B1102CF}" dt="2023-07-03T12:08:50.590" v="7526"/>
          <ac:spMkLst>
            <pc:docMk/>
            <pc:sldMk cId="2869645593" sldId="270"/>
            <ac:spMk id="6" creationId="{E261629B-F312-82A0-F15B-D3FA5D5AF409}"/>
          </ac:spMkLst>
        </pc:spChg>
        <pc:spChg chg="mod">
          <ac:chgData name="Hugo DEMENEZ" userId="a28dc581-7823-42ea-a918-74a1ccc574b2" providerId="ADAL" clId="{C4E8B67A-2288-614F-80E6-E93C4B1102CF}" dt="2023-06-30T08:16:04.038" v="4858"/>
          <ac:spMkLst>
            <pc:docMk/>
            <pc:sldMk cId="2869645593" sldId="270"/>
            <ac:spMk id="7" creationId="{E80350FD-213F-3AC2-626D-E22D22060E84}"/>
          </ac:spMkLst>
        </pc:spChg>
        <pc:spChg chg="mod">
          <ac:chgData name="Hugo DEMENEZ" userId="a28dc581-7823-42ea-a918-74a1ccc574b2" providerId="ADAL" clId="{C4E8B67A-2288-614F-80E6-E93C4B1102CF}" dt="2023-06-30T08:16:04.038" v="4858"/>
          <ac:spMkLst>
            <pc:docMk/>
            <pc:sldMk cId="2869645593" sldId="270"/>
            <ac:spMk id="8" creationId="{2214DA0E-571D-C329-E567-F300ACBFA723}"/>
          </ac:spMkLst>
        </pc:spChg>
        <pc:spChg chg="mod">
          <ac:chgData name="Hugo DEMENEZ" userId="a28dc581-7823-42ea-a918-74a1ccc574b2" providerId="ADAL" clId="{C4E8B67A-2288-614F-80E6-E93C4B1102CF}" dt="2023-07-03T11:26:39.017" v="6867" actId="1076"/>
          <ac:spMkLst>
            <pc:docMk/>
            <pc:sldMk cId="2869645593" sldId="270"/>
            <ac:spMk id="9" creationId="{F8596E20-4D9B-CC2F-F3F9-B8BC74BB5B02}"/>
          </ac:spMkLst>
        </pc:spChg>
        <pc:spChg chg="mod">
          <ac:chgData name="Hugo DEMENEZ" userId="a28dc581-7823-42ea-a918-74a1ccc574b2" providerId="ADAL" clId="{C4E8B67A-2288-614F-80E6-E93C4B1102CF}" dt="2023-06-30T08:16:04.038" v="4858"/>
          <ac:spMkLst>
            <pc:docMk/>
            <pc:sldMk cId="2869645593" sldId="270"/>
            <ac:spMk id="10" creationId="{9729D996-6F7C-5CED-4143-9A93E077C050}"/>
          </ac:spMkLst>
        </pc:spChg>
        <pc:spChg chg="mod topLvl">
          <ac:chgData name="Hugo DEMENEZ" userId="a28dc581-7823-42ea-a918-74a1ccc574b2" providerId="ADAL" clId="{C4E8B67A-2288-614F-80E6-E93C4B1102CF}" dt="2023-07-03T11:26:31.987" v="6866" actId="1076"/>
          <ac:spMkLst>
            <pc:docMk/>
            <pc:sldMk cId="2869645593" sldId="270"/>
            <ac:spMk id="11" creationId="{C343A8AF-244F-8B9E-8CC7-23DEB8EA23FF}"/>
          </ac:spMkLst>
        </pc:spChg>
        <pc:spChg chg="mod">
          <ac:chgData name="Hugo DEMENEZ" userId="a28dc581-7823-42ea-a918-74a1ccc574b2" providerId="ADAL" clId="{C4E8B67A-2288-614F-80E6-E93C4B1102CF}" dt="2023-06-30T08:16:04.038" v="4858"/>
          <ac:spMkLst>
            <pc:docMk/>
            <pc:sldMk cId="2869645593" sldId="270"/>
            <ac:spMk id="12" creationId="{E33B52C6-D72D-37C6-44ED-483688170181}"/>
          </ac:spMkLst>
        </pc:spChg>
        <pc:spChg chg="del mod">
          <ac:chgData name="Hugo DEMENEZ" userId="a28dc581-7823-42ea-a918-74a1ccc574b2" providerId="ADAL" clId="{C4E8B67A-2288-614F-80E6-E93C4B1102CF}" dt="2023-07-03T11:18:58.839" v="6739" actId="478"/>
          <ac:spMkLst>
            <pc:docMk/>
            <pc:sldMk cId="2869645593" sldId="270"/>
            <ac:spMk id="13" creationId="{2043E784-2A59-2D81-E43E-F4AC4A2B0A3D}"/>
          </ac:spMkLst>
        </pc:spChg>
        <pc:spChg chg="mod">
          <ac:chgData name="Hugo DEMENEZ" userId="a28dc581-7823-42ea-a918-74a1ccc574b2" providerId="ADAL" clId="{C4E8B67A-2288-614F-80E6-E93C4B1102CF}" dt="2023-06-30T08:16:04.038" v="4858"/>
          <ac:spMkLst>
            <pc:docMk/>
            <pc:sldMk cId="2869645593" sldId="270"/>
            <ac:spMk id="14" creationId="{B354BF80-69F7-970C-9C45-199529FCE6BE}"/>
          </ac:spMkLst>
        </pc:spChg>
        <pc:spChg chg="mod topLvl">
          <ac:chgData name="Hugo DEMENEZ" userId="a28dc581-7823-42ea-a918-74a1ccc574b2" providerId="ADAL" clId="{C4E8B67A-2288-614F-80E6-E93C4B1102CF}" dt="2023-07-03T11:26:31.987" v="6866" actId="1076"/>
          <ac:spMkLst>
            <pc:docMk/>
            <pc:sldMk cId="2869645593" sldId="270"/>
            <ac:spMk id="15" creationId="{17CE8A26-8AE2-1F2C-3B3E-EFE8754BDC1A}"/>
          </ac:spMkLst>
        </pc:spChg>
        <pc:spChg chg="add del mod ord">
          <ac:chgData name="Hugo DEMENEZ" userId="a28dc581-7823-42ea-a918-74a1ccc574b2" providerId="ADAL" clId="{C4E8B67A-2288-614F-80E6-E93C4B1102CF}" dt="2023-07-02T09:04:41.119" v="6655" actId="478"/>
          <ac:spMkLst>
            <pc:docMk/>
            <pc:sldMk cId="2869645593" sldId="270"/>
            <ac:spMk id="16" creationId="{AD002538-AC3D-2BDB-0790-EEC982200D9A}"/>
          </ac:spMkLst>
        </pc:spChg>
        <pc:spChg chg="mod">
          <ac:chgData name="Hugo DEMENEZ" userId="a28dc581-7823-42ea-a918-74a1ccc574b2" providerId="ADAL" clId="{C4E8B67A-2288-614F-80E6-E93C4B1102CF}" dt="2023-07-03T11:26:31.987" v="6866" actId="1076"/>
          <ac:spMkLst>
            <pc:docMk/>
            <pc:sldMk cId="2869645593" sldId="270"/>
            <ac:spMk id="17" creationId="{A7D5DB9D-DFC4-44D5-330E-1AC998EC5957}"/>
          </ac:spMkLst>
        </pc:spChg>
        <pc:spChg chg="mod topLvl">
          <ac:chgData name="Hugo DEMENEZ" userId="a28dc581-7823-42ea-a918-74a1ccc574b2" providerId="ADAL" clId="{C4E8B67A-2288-614F-80E6-E93C4B1102CF}" dt="2023-07-03T11:27:36.044" v="6888" actId="1076"/>
          <ac:spMkLst>
            <pc:docMk/>
            <pc:sldMk cId="2869645593" sldId="270"/>
            <ac:spMk id="19" creationId="{1D16DE0A-343E-B552-F512-59315B160201}"/>
          </ac:spMkLst>
        </pc:spChg>
        <pc:spChg chg="mod topLvl">
          <ac:chgData name="Hugo DEMENEZ" userId="a28dc581-7823-42ea-a918-74a1ccc574b2" providerId="ADAL" clId="{C4E8B67A-2288-614F-80E6-E93C4B1102CF}" dt="2023-07-03T11:26:21.472" v="6864" actId="1076"/>
          <ac:spMkLst>
            <pc:docMk/>
            <pc:sldMk cId="2869645593" sldId="270"/>
            <ac:spMk id="21" creationId="{79F9D372-8B77-C7D2-F5B6-9B8B3E539E7B}"/>
          </ac:spMkLst>
        </pc:spChg>
        <pc:spChg chg="mod">
          <ac:chgData name="Hugo DEMENEZ" userId="a28dc581-7823-42ea-a918-74a1ccc574b2" providerId="ADAL" clId="{C4E8B67A-2288-614F-80E6-E93C4B1102CF}" dt="2023-07-03T11:26:31.987" v="6866" actId="1076"/>
          <ac:spMkLst>
            <pc:docMk/>
            <pc:sldMk cId="2869645593" sldId="270"/>
            <ac:spMk id="23" creationId="{ADAB5697-8EFE-1507-A655-6D68251860EF}"/>
          </ac:spMkLst>
        </pc:spChg>
        <pc:spChg chg="mod topLvl">
          <ac:chgData name="Hugo DEMENEZ" userId="a28dc581-7823-42ea-a918-74a1ccc574b2" providerId="ADAL" clId="{C4E8B67A-2288-614F-80E6-E93C4B1102CF}" dt="2023-07-03T11:26:21.472" v="6864" actId="1076"/>
          <ac:spMkLst>
            <pc:docMk/>
            <pc:sldMk cId="2869645593" sldId="270"/>
            <ac:spMk id="25" creationId="{BBDEDCE7-DA87-91C1-186D-5AB20D11F23C}"/>
          </ac:spMkLst>
        </pc:spChg>
        <pc:spChg chg="add mod">
          <ac:chgData name="Hugo DEMENEZ" userId="a28dc581-7823-42ea-a918-74a1ccc574b2" providerId="ADAL" clId="{C4E8B67A-2288-614F-80E6-E93C4B1102CF}" dt="2023-07-03T11:26:31.987" v="6866" actId="1076"/>
          <ac:spMkLst>
            <pc:docMk/>
            <pc:sldMk cId="2869645593" sldId="270"/>
            <ac:spMk id="48" creationId="{209AD112-A6D3-8A3C-CDF3-18D51A67ADAE}"/>
          </ac:spMkLst>
        </pc:spChg>
        <pc:spChg chg="add del mod">
          <ac:chgData name="Hugo DEMENEZ" userId="a28dc581-7823-42ea-a918-74a1ccc574b2" providerId="ADAL" clId="{C4E8B67A-2288-614F-80E6-E93C4B1102CF}" dt="2023-07-03T11:19:32.279" v="6751" actId="478"/>
          <ac:spMkLst>
            <pc:docMk/>
            <pc:sldMk cId="2869645593" sldId="270"/>
            <ac:spMk id="49" creationId="{A9FC6A1B-F34E-AC20-A9B0-0ADBB5CED806}"/>
          </ac:spMkLst>
        </pc:spChg>
        <pc:spChg chg="add mod">
          <ac:chgData name="Hugo DEMENEZ" userId="a28dc581-7823-42ea-a918-74a1ccc574b2" providerId="ADAL" clId="{C4E8B67A-2288-614F-80E6-E93C4B1102CF}" dt="2023-07-03T12:08:56.141" v="7527"/>
          <ac:spMkLst>
            <pc:docMk/>
            <pc:sldMk cId="2869645593" sldId="270"/>
            <ac:spMk id="97" creationId="{F007C69F-AEEA-EA5C-C057-5E1A8ED5F68D}"/>
          </ac:spMkLst>
        </pc:spChg>
        <pc:spChg chg="add mod">
          <ac:chgData name="Hugo DEMENEZ" userId="a28dc581-7823-42ea-a918-74a1ccc574b2" providerId="ADAL" clId="{C4E8B67A-2288-614F-80E6-E93C4B1102CF}" dt="2023-07-03T12:08:56.141" v="7527"/>
          <ac:spMkLst>
            <pc:docMk/>
            <pc:sldMk cId="2869645593" sldId="270"/>
            <ac:spMk id="98" creationId="{F3496B8A-8A82-BA5B-10D4-4C28A6DD1723}"/>
          </ac:spMkLst>
        </pc:spChg>
        <pc:spChg chg="add mod">
          <ac:chgData name="Hugo DEMENEZ" userId="a28dc581-7823-42ea-a918-74a1ccc574b2" providerId="ADAL" clId="{C4E8B67A-2288-614F-80E6-E93C4B1102CF}" dt="2023-07-03T12:08:56.141" v="7527"/>
          <ac:spMkLst>
            <pc:docMk/>
            <pc:sldMk cId="2869645593" sldId="270"/>
            <ac:spMk id="99" creationId="{CE9E521D-BB3A-2C7B-EEA2-12F6B439DF90}"/>
          </ac:spMkLst>
        </pc:spChg>
        <pc:grpChg chg="add del mod">
          <ac:chgData name="Hugo DEMENEZ" userId="a28dc581-7823-42ea-a918-74a1ccc574b2" providerId="ADAL" clId="{C4E8B67A-2288-614F-80E6-E93C4B1102CF}" dt="2023-06-30T08:19:23.987" v="4891" actId="478"/>
          <ac:grpSpMkLst>
            <pc:docMk/>
            <pc:sldMk cId="2869645593" sldId="270"/>
            <ac:grpSpMk id="3" creationId="{32C4D73B-24D6-F63E-A782-9B0FB2A48366}"/>
          </ac:grpSpMkLst>
        </pc:grpChg>
        <pc:grpChg chg="add del mod">
          <ac:chgData name="Hugo DEMENEZ" userId="a28dc581-7823-42ea-a918-74a1ccc574b2" providerId="ADAL" clId="{C4E8B67A-2288-614F-80E6-E93C4B1102CF}" dt="2023-07-03T11:22:19.730" v="6794" actId="165"/>
          <ac:grpSpMkLst>
            <pc:docMk/>
            <pc:sldMk cId="2869645593" sldId="270"/>
            <ac:grpSpMk id="61" creationId="{A93FED09-8A34-6DAB-2760-23A605FAEB94}"/>
          </ac:grpSpMkLst>
        </pc:grpChg>
        <pc:grpChg chg="add del mod">
          <ac:chgData name="Hugo DEMENEZ" userId="a28dc581-7823-42ea-a918-74a1ccc574b2" providerId="ADAL" clId="{C4E8B67A-2288-614F-80E6-E93C4B1102CF}" dt="2023-07-03T11:22:39.699" v="6799" actId="165"/>
          <ac:grpSpMkLst>
            <pc:docMk/>
            <pc:sldMk cId="2869645593" sldId="270"/>
            <ac:grpSpMk id="62" creationId="{71860FF4-5ACD-3D07-95E2-1AE8DB74CEA0}"/>
          </ac:grpSpMkLst>
        </pc:grpChg>
        <pc:cxnChg chg="add del mod">
          <ac:chgData name="Hugo DEMENEZ" userId="a28dc581-7823-42ea-a918-74a1ccc574b2" providerId="ADAL" clId="{C4E8B67A-2288-614F-80E6-E93C4B1102CF}" dt="2023-07-03T11:20:57.295" v="6763" actId="478"/>
          <ac:cxnSpMkLst>
            <pc:docMk/>
            <pc:sldMk cId="2869645593" sldId="270"/>
            <ac:cxnSpMk id="20" creationId="{3FD50517-B54F-DF31-9FA5-88A67001DD13}"/>
          </ac:cxnSpMkLst>
        </pc:cxnChg>
        <pc:cxnChg chg="add del mod">
          <ac:chgData name="Hugo DEMENEZ" userId="a28dc581-7823-42ea-a918-74a1ccc574b2" providerId="ADAL" clId="{C4E8B67A-2288-614F-80E6-E93C4B1102CF}" dt="2023-07-03T11:20:58.135" v="6764" actId="478"/>
          <ac:cxnSpMkLst>
            <pc:docMk/>
            <pc:sldMk cId="2869645593" sldId="270"/>
            <ac:cxnSpMk id="22" creationId="{7C74333E-AE34-3CE5-7880-11EEE60CEFC7}"/>
          </ac:cxnSpMkLst>
        </pc:cxnChg>
        <pc:cxnChg chg="add del mod">
          <ac:chgData name="Hugo DEMENEZ" userId="a28dc581-7823-42ea-a918-74a1ccc574b2" providerId="ADAL" clId="{C4E8B67A-2288-614F-80E6-E93C4B1102CF}" dt="2023-07-03T11:21:00.168" v="6767" actId="478"/>
          <ac:cxnSpMkLst>
            <pc:docMk/>
            <pc:sldMk cId="2869645593" sldId="270"/>
            <ac:cxnSpMk id="27" creationId="{AC2B3BAB-533C-AE11-5B5E-7A42F404064E}"/>
          </ac:cxnSpMkLst>
        </pc:cxnChg>
        <pc:cxnChg chg="add del mod">
          <ac:chgData name="Hugo DEMENEZ" userId="a28dc581-7823-42ea-a918-74a1ccc574b2" providerId="ADAL" clId="{C4E8B67A-2288-614F-80E6-E93C4B1102CF}" dt="2023-07-03T11:20:59.341" v="6766" actId="478"/>
          <ac:cxnSpMkLst>
            <pc:docMk/>
            <pc:sldMk cId="2869645593" sldId="270"/>
            <ac:cxnSpMk id="30" creationId="{7A33C21B-4599-4060-8855-25BD2F17882A}"/>
          </ac:cxnSpMkLst>
        </pc:cxnChg>
        <pc:cxnChg chg="add del mod">
          <ac:chgData name="Hugo DEMENEZ" userId="a28dc581-7823-42ea-a918-74a1ccc574b2" providerId="ADAL" clId="{C4E8B67A-2288-614F-80E6-E93C4B1102CF}" dt="2023-07-03T11:20:58.853" v="6765" actId="478"/>
          <ac:cxnSpMkLst>
            <pc:docMk/>
            <pc:sldMk cId="2869645593" sldId="270"/>
            <ac:cxnSpMk id="33" creationId="{8C8C2F89-CCA3-E833-C7FE-297A3735EB7F}"/>
          </ac:cxnSpMkLst>
        </pc:cxnChg>
        <pc:cxnChg chg="add del mod">
          <ac:chgData name="Hugo DEMENEZ" userId="a28dc581-7823-42ea-a918-74a1ccc574b2" providerId="ADAL" clId="{C4E8B67A-2288-614F-80E6-E93C4B1102CF}" dt="2023-07-03T11:25:37.746" v="6856" actId="478"/>
          <ac:cxnSpMkLst>
            <pc:docMk/>
            <pc:sldMk cId="2869645593" sldId="270"/>
            <ac:cxnSpMk id="37" creationId="{6DEE8EAF-E83A-2E5F-F78F-D4C200DC28BE}"/>
          </ac:cxnSpMkLst>
        </pc:cxnChg>
        <pc:cxnChg chg="add del mod">
          <ac:chgData name="Hugo DEMENEZ" userId="a28dc581-7823-42ea-a918-74a1ccc574b2" providerId="ADAL" clId="{C4E8B67A-2288-614F-80E6-E93C4B1102CF}" dt="2023-07-03T11:25:22.424" v="6852" actId="478"/>
          <ac:cxnSpMkLst>
            <pc:docMk/>
            <pc:sldMk cId="2869645593" sldId="270"/>
            <ac:cxnSpMk id="39" creationId="{6C755C4F-C5FA-2253-F7F3-9CE1FFBD1224}"/>
          </ac:cxnSpMkLst>
        </pc:cxnChg>
        <pc:cxnChg chg="add del mod">
          <ac:chgData name="Hugo DEMENEZ" userId="a28dc581-7823-42ea-a918-74a1ccc574b2" providerId="ADAL" clId="{C4E8B67A-2288-614F-80E6-E93C4B1102CF}" dt="2023-07-03T11:25:21.372" v="6851" actId="478"/>
          <ac:cxnSpMkLst>
            <pc:docMk/>
            <pc:sldMk cId="2869645593" sldId="270"/>
            <ac:cxnSpMk id="40" creationId="{81BAD4BA-2924-0747-4833-86CEDDED72F6}"/>
          </ac:cxnSpMkLst>
        </pc:cxnChg>
        <pc:cxnChg chg="add del mod">
          <ac:chgData name="Hugo DEMENEZ" userId="a28dc581-7823-42ea-a918-74a1ccc574b2" providerId="ADAL" clId="{C4E8B67A-2288-614F-80E6-E93C4B1102CF}" dt="2023-07-03T11:17:36.818" v="6707"/>
          <ac:cxnSpMkLst>
            <pc:docMk/>
            <pc:sldMk cId="2869645593" sldId="270"/>
            <ac:cxnSpMk id="41" creationId="{6A12F986-1418-C97F-1F9C-B5715417AD89}"/>
          </ac:cxnSpMkLst>
        </pc:cxnChg>
        <pc:cxnChg chg="add mod">
          <ac:chgData name="Hugo DEMENEZ" userId="a28dc581-7823-42ea-a918-74a1ccc574b2" providerId="ADAL" clId="{C4E8B67A-2288-614F-80E6-E93C4B1102CF}" dt="2023-07-03T16:07:49.283" v="8226" actId="692"/>
          <ac:cxnSpMkLst>
            <pc:docMk/>
            <pc:sldMk cId="2869645593" sldId="270"/>
            <ac:cxnSpMk id="75" creationId="{53D9DE41-C3A5-D3C2-1C72-DE84AC338FC4}"/>
          </ac:cxnSpMkLst>
        </pc:cxnChg>
        <pc:cxnChg chg="add mod">
          <ac:chgData name="Hugo DEMENEZ" userId="a28dc581-7823-42ea-a918-74a1ccc574b2" providerId="ADAL" clId="{C4E8B67A-2288-614F-80E6-E93C4B1102CF}" dt="2023-07-03T16:07:49.283" v="8226" actId="692"/>
          <ac:cxnSpMkLst>
            <pc:docMk/>
            <pc:sldMk cId="2869645593" sldId="270"/>
            <ac:cxnSpMk id="76" creationId="{E08F9006-5DB1-3361-6995-2456B283373D}"/>
          </ac:cxnSpMkLst>
        </pc:cxnChg>
        <pc:cxnChg chg="add mod">
          <ac:chgData name="Hugo DEMENEZ" userId="a28dc581-7823-42ea-a918-74a1ccc574b2" providerId="ADAL" clId="{C4E8B67A-2288-614F-80E6-E93C4B1102CF}" dt="2023-07-03T16:07:49.283" v="8226" actId="692"/>
          <ac:cxnSpMkLst>
            <pc:docMk/>
            <pc:sldMk cId="2869645593" sldId="270"/>
            <ac:cxnSpMk id="79" creationId="{3BC6D687-B865-A724-59B0-2E64507F6BB0}"/>
          </ac:cxnSpMkLst>
        </pc:cxnChg>
        <pc:cxnChg chg="add mod">
          <ac:chgData name="Hugo DEMENEZ" userId="a28dc581-7823-42ea-a918-74a1ccc574b2" providerId="ADAL" clId="{C4E8B67A-2288-614F-80E6-E93C4B1102CF}" dt="2023-07-03T16:07:49.283" v="8226" actId="692"/>
          <ac:cxnSpMkLst>
            <pc:docMk/>
            <pc:sldMk cId="2869645593" sldId="270"/>
            <ac:cxnSpMk id="82" creationId="{05F2D36D-0E49-DD40-AC10-5DEB39A5DE6E}"/>
          </ac:cxnSpMkLst>
        </pc:cxnChg>
        <pc:cxnChg chg="add mod">
          <ac:chgData name="Hugo DEMENEZ" userId="a28dc581-7823-42ea-a918-74a1ccc574b2" providerId="ADAL" clId="{C4E8B67A-2288-614F-80E6-E93C4B1102CF}" dt="2023-07-03T16:07:49.283" v="8226" actId="692"/>
          <ac:cxnSpMkLst>
            <pc:docMk/>
            <pc:sldMk cId="2869645593" sldId="270"/>
            <ac:cxnSpMk id="86" creationId="{8EA15348-7B8B-EEFF-3D40-646A5929ED1C}"/>
          </ac:cxnSpMkLst>
        </pc:cxnChg>
        <pc:cxnChg chg="add mod">
          <ac:chgData name="Hugo DEMENEZ" userId="a28dc581-7823-42ea-a918-74a1ccc574b2" providerId="ADAL" clId="{C4E8B67A-2288-614F-80E6-E93C4B1102CF}" dt="2023-07-03T16:07:49.283" v="8226" actId="692"/>
          <ac:cxnSpMkLst>
            <pc:docMk/>
            <pc:sldMk cId="2869645593" sldId="270"/>
            <ac:cxnSpMk id="87" creationId="{CECDED33-BBAB-91FF-AC6C-EF7F021C9512}"/>
          </ac:cxnSpMkLst>
        </pc:cxnChg>
        <pc:cxnChg chg="add mod">
          <ac:chgData name="Hugo DEMENEZ" userId="a28dc581-7823-42ea-a918-74a1ccc574b2" providerId="ADAL" clId="{C4E8B67A-2288-614F-80E6-E93C4B1102CF}" dt="2023-07-03T16:07:49.283" v="8226" actId="692"/>
          <ac:cxnSpMkLst>
            <pc:docMk/>
            <pc:sldMk cId="2869645593" sldId="270"/>
            <ac:cxnSpMk id="90" creationId="{752A4146-EAC0-C7E3-E2DA-DD69B17BF54F}"/>
          </ac:cxnSpMkLst>
        </pc:cxnChg>
        <pc:cxnChg chg="add del mod">
          <ac:chgData name="Hugo DEMENEZ" userId="a28dc581-7823-42ea-a918-74a1ccc574b2" providerId="ADAL" clId="{C4E8B67A-2288-614F-80E6-E93C4B1102CF}" dt="2023-07-03T11:27:26.188" v="6886" actId="478"/>
          <ac:cxnSpMkLst>
            <pc:docMk/>
            <pc:sldMk cId="2869645593" sldId="270"/>
            <ac:cxnSpMk id="93" creationId="{D57756A1-51FF-21F9-2076-26F7CD703FC3}"/>
          </ac:cxnSpMkLst>
        </pc:cxnChg>
        <pc:cxnChg chg="add mod">
          <ac:chgData name="Hugo DEMENEZ" userId="a28dc581-7823-42ea-a918-74a1ccc574b2" providerId="ADAL" clId="{C4E8B67A-2288-614F-80E6-E93C4B1102CF}" dt="2023-07-03T16:07:49.283" v="8226" actId="692"/>
          <ac:cxnSpMkLst>
            <pc:docMk/>
            <pc:sldMk cId="2869645593" sldId="270"/>
            <ac:cxnSpMk id="95" creationId="{6364E441-FE4C-7A76-E693-F937337EDEA8}"/>
          </ac:cxnSpMkLst>
        </pc:cxnChg>
        <pc:cxnChg chg="add del">
          <ac:chgData name="Hugo DEMENEZ" userId="a28dc581-7823-42ea-a918-74a1ccc574b2" providerId="ADAL" clId="{C4E8B67A-2288-614F-80E6-E93C4B1102CF}" dt="2023-07-03T16:07:52.344" v="8228" actId="478"/>
          <ac:cxnSpMkLst>
            <pc:docMk/>
            <pc:sldMk cId="2869645593" sldId="270"/>
            <ac:cxnSpMk id="101" creationId="{D369E393-A6F5-9D4F-E3F1-B8B2191C904D}"/>
          </ac:cxnSpMkLst>
        </pc:cxnChg>
      </pc:sldChg>
      <pc:sldChg chg="addSp delSp modSp mod modTransition modClrScheme chgLayout modNotesTx">
        <pc:chgData name="Hugo DEMENEZ" userId="a28dc581-7823-42ea-a918-74a1ccc574b2" providerId="ADAL" clId="{C4E8B67A-2288-614F-80E6-E93C4B1102CF}" dt="2023-07-03T14:11:40.503" v="7717"/>
        <pc:sldMkLst>
          <pc:docMk/>
          <pc:sldMk cId="731971684" sldId="271"/>
        </pc:sldMkLst>
        <pc:spChg chg="mod ord">
          <ac:chgData name="Hugo DEMENEZ" userId="a28dc581-7823-42ea-a918-74a1ccc574b2" providerId="ADAL" clId="{C4E8B67A-2288-614F-80E6-E93C4B1102CF}" dt="2023-06-30T08:19:03.492" v="4888" actId="700"/>
          <ac:spMkLst>
            <pc:docMk/>
            <pc:sldMk cId="731971684" sldId="271"/>
            <ac:spMk id="2" creationId="{FD77F594-E2C2-D852-5E7A-164982611C57}"/>
          </ac:spMkLst>
        </pc:spChg>
        <pc:spChg chg="mod ord">
          <ac:chgData name="Hugo DEMENEZ" userId="a28dc581-7823-42ea-a918-74a1ccc574b2" providerId="ADAL" clId="{C4E8B67A-2288-614F-80E6-E93C4B1102CF}" dt="2023-07-03T12:26:45.433" v="7692" actId="20577"/>
          <ac:spMkLst>
            <pc:docMk/>
            <pc:sldMk cId="731971684" sldId="271"/>
            <ac:spMk id="3" creationId="{0E95AF51-46BE-9699-9A3D-6D740649DDC3}"/>
          </ac:spMkLst>
        </pc:spChg>
        <pc:spChg chg="del mod ord">
          <ac:chgData name="Hugo DEMENEZ" userId="a28dc581-7823-42ea-a918-74a1ccc574b2" providerId="ADAL" clId="{C4E8B67A-2288-614F-80E6-E93C4B1102CF}" dt="2023-07-03T12:08:50.590" v="7526"/>
          <ac:spMkLst>
            <pc:docMk/>
            <pc:sldMk cId="731971684" sldId="271"/>
            <ac:spMk id="4" creationId="{76CA6698-2FF1-78F4-5CB7-479A2B4EBD15}"/>
          </ac:spMkLst>
        </pc:spChg>
        <pc:spChg chg="del mod ord">
          <ac:chgData name="Hugo DEMENEZ" userId="a28dc581-7823-42ea-a918-74a1ccc574b2" providerId="ADAL" clId="{C4E8B67A-2288-614F-80E6-E93C4B1102CF}" dt="2023-07-03T12:08:50.590" v="7526"/>
          <ac:spMkLst>
            <pc:docMk/>
            <pc:sldMk cId="731971684" sldId="271"/>
            <ac:spMk id="5" creationId="{734D5DE8-0210-E935-C941-C4B5F90B27A2}"/>
          </ac:spMkLst>
        </pc:spChg>
        <pc:spChg chg="del mod ord">
          <ac:chgData name="Hugo DEMENEZ" userId="a28dc581-7823-42ea-a918-74a1ccc574b2" providerId="ADAL" clId="{C4E8B67A-2288-614F-80E6-E93C4B1102CF}" dt="2023-07-03T12:08:50.590" v="7526"/>
          <ac:spMkLst>
            <pc:docMk/>
            <pc:sldMk cId="731971684" sldId="271"/>
            <ac:spMk id="6" creationId="{E261629B-F312-82A0-F15B-D3FA5D5AF409}"/>
          </ac:spMkLst>
        </pc:spChg>
        <pc:spChg chg="mod">
          <ac:chgData name="Hugo DEMENEZ" userId="a28dc581-7823-42ea-a918-74a1ccc574b2" providerId="ADAL" clId="{C4E8B67A-2288-614F-80E6-E93C4B1102CF}" dt="2023-06-30T08:16:05.911" v="4859"/>
          <ac:spMkLst>
            <pc:docMk/>
            <pc:sldMk cId="731971684" sldId="271"/>
            <ac:spMk id="8" creationId="{E1443139-E48D-EC38-13CB-E4698B1956C3}"/>
          </ac:spMkLst>
        </pc:spChg>
        <pc:spChg chg="mod">
          <ac:chgData name="Hugo DEMENEZ" userId="a28dc581-7823-42ea-a918-74a1ccc574b2" providerId="ADAL" clId="{C4E8B67A-2288-614F-80E6-E93C4B1102CF}" dt="2023-06-30T08:16:05.911" v="4859"/>
          <ac:spMkLst>
            <pc:docMk/>
            <pc:sldMk cId="731971684" sldId="271"/>
            <ac:spMk id="9" creationId="{FD2195B9-9B1A-7203-98AF-6285E8D64892}"/>
          </ac:spMkLst>
        </pc:spChg>
        <pc:spChg chg="mod">
          <ac:chgData name="Hugo DEMENEZ" userId="a28dc581-7823-42ea-a918-74a1ccc574b2" providerId="ADAL" clId="{C4E8B67A-2288-614F-80E6-E93C4B1102CF}" dt="2023-06-30T08:16:05.911" v="4859"/>
          <ac:spMkLst>
            <pc:docMk/>
            <pc:sldMk cId="731971684" sldId="271"/>
            <ac:spMk id="11" creationId="{6E460481-9A91-3C4F-7E2A-3A49A6CC8C56}"/>
          </ac:spMkLst>
        </pc:spChg>
        <pc:spChg chg="mod">
          <ac:chgData name="Hugo DEMENEZ" userId="a28dc581-7823-42ea-a918-74a1ccc574b2" providerId="ADAL" clId="{C4E8B67A-2288-614F-80E6-E93C4B1102CF}" dt="2023-06-30T08:16:05.911" v="4859"/>
          <ac:spMkLst>
            <pc:docMk/>
            <pc:sldMk cId="731971684" sldId="271"/>
            <ac:spMk id="12" creationId="{6A492C6F-5FDC-B469-E89E-249A4E797A3E}"/>
          </ac:spMkLst>
        </pc:spChg>
        <pc:spChg chg="mod">
          <ac:chgData name="Hugo DEMENEZ" userId="a28dc581-7823-42ea-a918-74a1ccc574b2" providerId="ADAL" clId="{C4E8B67A-2288-614F-80E6-E93C4B1102CF}" dt="2023-06-30T08:16:05.911" v="4859"/>
          <ac:spMkLst>
            <pc:docMk/>
            <pc:sldMk cId="731971684" sldId="271"/>
            <ac:spMk id="13" creationId="{4924DF78-54DE-F7C5-A520-A038597FA04D}"/>
          </ac:spMkLst>
        </pc:spChg>
        <pc:spChg chg="add mod">
          <ac:chgData name="Hugo DEMENEZ" userId="a28dc581-7823-42ea-a918-74a1ccc574b2" providerId="ADAL" clId="{C4E8B67A-2288-614F-80E6-E93C4B1102CF}" dt="2023-07-03T12:08:56.141" v="7527"/>
          <ac:spMkLst>
            <pc:docMk/>
            <pc:sldMk cId="731971684" sldId="271"/>
            <ac:spMk id="14" creationId="{360CC42C-52D2-05FF-A23C-E8D04B194D32}"/>
          </ac:spMkLst>
        </pc:spChg>
        <pc:spChg chg="add mod">
          <ac:chgData name="Hugo DEMENEZ" userId="a28dc581-7823-42ea-a918-74a1ccc574b2" providerId="ADAL" clId="{C4E8B67A-2288-614F-80E6-E93C4B1102CF}" dt="2023-07-03T12:08:56.141" v="7527"/>
          <ac:spMkLst>
            <pc:docMk/>
            <pc:sldMk cId="731971684" sldId="271"/>
            <ac:spMk id="15" creationId="{C14DB21F-36FD-19E3-6ABF-9F43DECAF693}"/>
          </ac:spMkLst>
        </pc:spChg>
        <pc:spChg chg="add mod">
          <ac:chgData name="Hugo DEMENEZ" userId="a28dc581-7823-42ea-a918-74a1ccc574b2" providerId="ADAL" clId="{C4E8B67A-2288-614F-80E6-E93C4B1102CF}" dt="2023-07-03T12:08:56.141" v="7527"/>
          <ac:spMkLst>
            <pc:docMk/>
            <pc:sldMk cId="731971684" sldId="271"/>
            <ac:spMk id="16" creationId="{0A490CC5-621D-8673-B0AA-8BAADAB33AF5}"/>
          </ac:spMkLst>
        </pc:spChg>
        <pc:grpChg chg="add del mod">
          <ac:chgData name="Hugo DEMENEZ" userId="a28dc581-7823-42ea-a918-74a1ccc574b2" providerId="ADAL" clId="{C4E8B67A-2288-614F-80E6-E93C4B1102CF}" dt="2023-06-30T08:19:25.956" v="4892" actId="478"/>
          <ac:grpSpMkLst>
            <pc:docMk/>
            <pc:sldMk cId="731971684" sldId="271"/>
            <ac:grpSpMk id="7" creationId="{E1DCE1FA-D0E4-D19A-6C04-388B6F0422BA}"/>
          </ac:grpSpMkLst>
        </pc:grpChg>
        <pc:grpChg chg="add mod">
          <ac:chgData name="Hugo DEMENEZ" userId="a28dc581-7823-42ea-a918-74a1ccc574b2" providerId="ADAL" clId="{C4E8B67A-2288-614F-80E6-E93C4B1102CF}" dt="2023-07-03T12:23:32.519" v="7658" actId="14100"/>
          <ac:grpSpMkLst>
            <pc:docMk/>
            <pc:sldMk cId="731971684" sldId="271"/>
            <ac:grpSpMk id="19" creationId="{40C37700-97D4-1ED5-404B-C3FA03155EAB}"/>
          </ac:grpSpMkLst>
        </pc:grpChg>
        <pc:picChg chg="del">
          <ac:chgData name="Hugo DEMENEZ" userId="a28dc581-7823-42ea-a918-74a1ccc574b2" providerId="ADAL" clId="{C4E8B67A-2288-614F-80E6-E93C4B1102CF}" dt="2023-07-03T12:21:20.865" v="7634" actId="478"/>
          <ac:picMkLst>
            <pc:docMk/>
            <pc:sldMk cId="731971684" sldId="271"/>
            <ac:picMk id="10" creationId="{64D3D3F4-95A6-D3E1-710F-9287AEED848E}"/>
          </ac:picMkLst>
        </pc:picChg>
        <pc:picChg chg="add mod">
          <ac:chgData name="Hugo DEMENEZ" userId="a28dc581-7823-42ea-a918-74a1ccc574b2" providerId="ADAL" clId="{C4E8B67A-2288-614F-80E6-E93C4B1102CF}" dt="2023-07-03T12:23:32.519" v="7658" actId="14100"/>
          <ac:picMkLst>
            <pc:docMk/>
            <pc:sldMk cId="731971684" sldId="271"/>
            <ac:picMk id="17" creationId="{02FAFDF3-4689-57A2-4924-B291CF596E24}"/>
          </ac:picMkLst>
        </pc:picChg>
        <pc:picChg chg="add mod">
          <ac:chgData name="Hugo DEMENEZ" userId="a28dc581-7823-42ea-a918-74a1ccc574b2" providerId="ADAL" clId="{C4E8B67A-2288-614F-80E6-E93C4B1102CF}" dt="2023-07-03T12:23:32.519" v="7658" actId="14100"/>
          <ac:picMkLst>
            <pc:docMk/>
            <pc:sldMk cId="731971684" sldId="271"/>
            <ac:picMk id="18" creationId="{4CE09588-AC14-42A0-D8FE-9410938E64F8}"/>
          </ac:picMkLst>
        </pc:picChg>
        <pc:picChg chg="add mod">
          <ac:chgData name="Hugo DEMENEZ" userId="a28dc581-7823-42ea-a918-74a1ccc574b2" providerId="ADAL" clId="{C4E8B67A-2288-614F-80E6-E93C4B1102CF}" dt="2023-07-03T12:23:32.519" v="7658" actId="14100"/>
          <ac:picMkLst>
            <pc:docMk/>
            <pc:sldMk cId="731971684" sldId="271"/>
            <ac:picMk id="18434" creationId="{C7925281-8D51-DF00-823A-F469E34527E2}"/>
          </ac:picMkLst>
        </pc:picChg>
      </pc:sldChg>
      <pc:sldChg chg="addSp delSp modSp mod modTransition modClrScheme chgLayout">
        <pc:chgData name="Hugo DEMENEZ" userId="a28dc581-7823-42ea-a918-74a1ccc574b2" providerId="ADAL" clId="{C4E8B67A-2288-614F-80E6-E93C4B1102CF}" dt="2023-07-03T14:11:40.503" v="7717"/>
        <pc:sldMkLst>
          <pc:docMk/>
          <pc:sldMk cId="544655477" sldId="273"/>
        </pc:sldMkLst>
        <pc:spChg chg="mod ord">
          <ac:chgData name="Hugo DEMENEZ" userId="a28dc581-7823-42ea-a918-74a1ccc574b2" providerId="ADAL" clId="{C4E8B67A-2288-614F-80E6-E93C4B1102CF}" dt="2023-06-30T08:19:03.492" v="4888" actId="700"/>
          <ac:spMkLst>
            <pc:docMk/>
            <pc:sldMk cId="544655477" sldId="273"/>
            <ac:spMk id="3" creationId="{AE17A545-4FC2-FA61-EC70-8F6D76B2C8DA}"/>
          </ac:spMkLst>
        </pc:spChg>
        <pc:spChg chg="mod ord">
          <ac:chgData name="Hugo DEMENEZ" userId="a28dc581-7823-42ea-a918-74a1ccc574b2" providerId="ADAL" clId="{C4E8B67A-2288-614F-80E6-E93C4B1102CF}" dt="2023-06-30T08:19:03.492" v="4888" actId="700"/>
          <ac:spMkLst>
            <pc:docMk/>
            <pc:sldMk cId="544655477" sldId="273"/>
            <ac:spMk id="4" creationId="{3433EE24-7230-3749-4421-0460E2A73E70}"/>
          </ac:spMkLst>
        </pc:spChg>
        <pc:spChg chg="mod">
          <ac:chgData name="Hugo DEMENEZ" userId="a28dc581-7823-42ea-a918-74a1ccc574b2" providerId="ADAL" clId="{C4E8B67A-2288-614F-80E6-E93C4B1102CF}" dt="2023-06-28T16:15:00.822" v="1702" actId="2711"/>
          <ac:spMkLst>
            <pc:docMk/>
            <pc:sldMk cId="544655477" sldId="273"/>
            <ac:spMk id="6" creationId="{CC0247A9-F9AF-4D16-DEA3-56EBFE57EB5C}"/>
          </ac:spMkLst>
        </pc:spChg>
        <pc:spChg chg="mod">
          <ac:chgData name="Hugo DEMENEZ" userId="a28dc581-7823-42ea-a918-74a1ccc574b2" providerId="ADAL" clId="{C4E8B67A-2288-614F-80E6-E93C4B1102CF}" dt="2023-06-28T16:15:00.822" v="1702" actId="2711"/>
          <ac:spMkLst>
            <pc:docMk/>
            <pc:sldMk cId="544655477" sldId="273"/>
            <ac:spMk id="8" creationId="{6355C816-36AD-031A-ED60-8E688F1648DB}"/>
          </ac:spMkLst>
        </pc:spChg>
        <pc:spChg chg="mod">
          <ac:chgData name="Hugo DEMENEZ" userId="a28dc581-7823-42ea-a918-74a1ccc574b2" providerId="ADAL" clId="{C4E8B67A-2288-614F-80E6-E93C4B1102CF}" dt="2023-06-28T16:15:00.822" v="1702" actId="2711"/>
          <ac:spMkLst>
            <pc:docMk/>
            <pc:sldMk cId="544655477" sldId="273"/>
            <ac:spMk id="10" creationId="{5DDAB6CC-13FB-1FCD-DA22-B1FE9B563696}"/>
          </ac:spMkLst>
        </pc:spChg>
        <pc:spChg chg="mod">
          <ac:chgData name="Hugo DEMENEZ" userId="a28dc581-7823-42ea-a918-74a1ccc574b2" providerId="ADAL" clId="{C4E8B67A-2288-614F-80E6-E93C4B1102CF}" dt="2023-06-30T08:16:07.533" v="4860"/>
          <ac:spMkLst>
            <pc:docMk/>
            <pc:sldMk cId="544655477" sldId="273"/>
            <ac:spMk id="11" creationId="{A7416149-ED2A-5447-1FF9-0B156981EB57}"/>
          </ac:spMkLst>
        </pc:spChg>
        <pc:spChg chg="mod">
          <ac:chgData name="Hugo DEMENEZ" userId="a28dc581-7823-42ea-a918-74a1ccc574b2" providerId="ADAL" clId="{C4E8B67A-2288-614F-80E6-E93C4B1102CF}" dt="2023-06-28T16:15:00.822" v="1702" actId="2711"/>
          <ac:spMkLst>
            <pc:docMk/>
            <pc:sldMk cId="544655477" sldId="273"/>
            <ac:spMk id="12" creationId="{13897373-2D56-B902-0996-057193F15A01}"/>
          </ac:spMkLst>
        </pc:spChg>
        <pc:spChg chg="mod">
          <ac:chgData name="Hugo DEMENEZ" userId="a28dc581-7823-42ea-a918-74a1ccc574b2" providerId="ADAL" clId="{C4E8B67A-2288-614F-80E6-E93C4B1102CF}" dt="2023-06-30T08:16:07.533" v="4860"/>
          <ac:spMkLst>
            <pc:docMk/>
            <pc:sldMk cId="544655477" sldId="273"/>
            <ac:spMk id="14" creationId="{C90FF74B-0056-3FF4-75AB-37FAF7AF04E1}"/>
          </ac:spMkLst>
        </pc:spChg>
        <pc:spChg chg="mod">
          <ac:chgData name="Hugo DEMENEZ" userId="a28dc581-7823-42ea-a918-74a1ccc574b2" providerId="ADAL" clId="{C4E8B67A-2288-614F-80E6-E93C4B1102CF}" dt="2023-06-30T08:16:07.533" v="4860"/>
          <ac:spMkLst>
            <pc:docMk/>
            <pc:sldMk cId="544655477" sldId="273"/>
            <ac:spMk id="15" creationId="{02636253-C12A-5F44-E8FD-ED8EEF97B3BA}"/>
          </ac:spMkLst>
        </pc:spChg>
        <pc:spChg chg="mod">
          <ac:chgData name="Hugo DEMENEZ" userId="a28dc581-7823-42ea-a918-74a1ccc574b2" providerId="ADAL" clId="{C4E8B67A-2288-614F-80E6-E93C4B1102CF}" dt="2023-06-30T08:16:07.533" v="4860"/>
          <ac:spMkLst>
            <pc:docMk/>
            <pc:sldMk cId="544655477" sldId="273"/>
            <ac:spMk id="16" creationId="{723B17D4-76FE-054A-0EC8-932FF6584580}"/>
          </ac:spMkLst>
        </pc:spChg>
        <pc:spChg chg="mod">
          <ac:chgData name="Hugo DEMENEZ" userId="a28dc581-7823-42ea-a918-74a1ccc574b2" providerId="ADAL" clId="{C4E8B67A-2288-614F-80E6-E93C4B1102CF}" dt="2023-06-30T08:16:07.533" v="4860"/>
          <ac:spMkLst>
            <pc:docMk/>
            <pc:sldMk cId="544655477" sldId="273"/>
            <ac:spMk id="17" creationId="{01CDC985-AA1F-ACC1-9C17-3A4D8BAB0875}"/>
          </ac:spMkLst>
        </pc:spChg>
        <pc:spChg chg="add del mod">
          <ac:chgData name="Hugo DEMENEZ" userId="a28dc581-7823-42ea-a918-74a1ccc574b2" providerId="ADAL" clId="{C4E8B67A-2288-614F-80E6-E93C4B1102CF}" dt="2023-07-03T12:08:50.590" v="7526"/>
          <ac:spMkLst>
            <pc:docMk/>
            <pc:sldMk cId="544655477" sldId="273"/>
            <ac:spMk id="18" creationId="{A96C22F7-8B97-7DCC-8567-E993E4F3F649}"/>
          </ac:spMkLst>
        </pc:spChg>
        <pc:spChg chg="add del mod">
          <ac:chgData name="Hugo DEMENEZ" userId="a28dc581-7823-42ea-a918-74a1ccc574b2" providerId="ADAL" clId="{C4E8B67A-2288-614F-80E6-E93C4B1102CF}" dt="2023-07-03T12:08:50.590" v="7526"/>
          <ac:spMkLst>
            <pc:docMk/>
            <pc:sldMk cId="544655477" sldId="273"/>
            <ac:spMk id="19" creationId="{47C784DA-E2DE-525C-D629-8D585238EB07}"/>
          </ac:spMkLst>
        </pc:spChg>
        <pc:spChg chg="add del mod">
          <ac:chgData name="Hugo DEMENEZ" userId="a28dc581-7823-42ea-a918-74a1ccc574b2" providerId="ADAL" clId="{C4E8B67A-2288-614F-80E6-E93C4B1102CF}" dt="2023-07-03T12:08:50.590" v="7526"/>
          <ac:spMkLst>
            <pc:docMk/>
            <pc:sldMk cId="544655477" sldId="273"/>
            <ac:spMk id="20" creationId="{93859C00-40D1-B0B5-F8E5-53BE1DD3ED2F}"/>
          </ac:spMkLst>
        </pc:spChg>
        <pc:spChg chg="add mod">
          <ac:chgData name="Hugo DEMENEZ" userId="a28dc581-7823-42ea-a918-74a1ccc574b2" providerId="ADAL" clId="{C4E8B67A-2288-614F-80E6-E93C4B1102CF}" dt="2023-07-03T12:08:56.141" v="7527"/>
          <ac:spMkLst>
            <pc:docMk/>
            <pc:sldMk cId="544655477" sldId="273"/>
            <ac:spMk id="21" creationId="{19DEF25B-D515-0E9C-B457-53BC2B51978C}"/>
          </ac:spMkLst>
        </pc:spChg>
        <pc:spChg chg="add mod">
          <ac:chgData name="Hugo DEMENEZ" userId="a28dc581-7823-42ea-a918-74a1ccc574b2" providerId="ADAL" clId="{C4E8B67A-2288-614F-80E6-E93C4B1102CF}" dt="2023-07-03T12:08:56.141" v="7527"/>
          <ac:spMkLst>
            <pc:docMk/>
            <pc:sldMk cId="544655477" sldId="273"/>
            <ac:spMk id="22" creationId="{EBBC97FA-F65B-185A-FA3B-DFAD41941236}"/>
          </ac:spMkLst>
        </pc:spChg>
        <pc:spChg chg="add mod">
          <ac:chgData name="Hugo DEMENEZ" userId="a28dc581-7823-42ea-a918-74a1ccc574b2" providerId="ADAL" clId="{C4E8B67A-2288-614F-80E6-E93C4B1102CF}" dt="2023-07-03T12:08:56.141" v="7527"/>
          <ac:spMkLst>
            <pc:docMk/>
            <pc:sldMk cId="544655477" sldId="273"/>
            <ac:spMk id="23" creationId="{F72532CF-A889-FA14-0BEA-78731AEED8D0}"/>
          </ac:spMkLst>
        </pc:spChg>
        <pc:grpChg chg="add del mod">
          <ac:chgData name="Hugo DEMENEZ" userId="a28dc581-7823-42ea-a918-74a1ccc574b2" providerId="ADAL" clId="{C4E8B67A-2288-614F-80E6-E93C4B1102CF}" dt="2023-06-30T08:19:27.914" v="4893" actId="478"/>
          <ac:grpSpMkLst>
            <pc:docMk/>
            <pc:sldMk cId="544655477" sldId="273"/>
            <ac:grpSpMk id="2" creationId="{1E189EBE-E105-B5D4-A448-2303268C8718}"/>
          </ac:grpSpMkLst>
        </pc:grpChg>
      </pc:sldChg>
      <pc:sldChg chg="addSp delSp modSp mod modTransition modClrScheme chgLayout">
        <pc:chgData name="Hugo DEMENEZ" userId="a28dc581-7823-42ea-a918-74a1ccc574b2" providerId="ADAL" clId="{C4E8B67A-2288-614F-80E6-E93C4B1102CF}" dt="2023-07-03T14:21:58.904" v="7783" actId="20577"/>
        <pc:sldMkLst>
          <pc:docMk/>
          <pc:sldMk cId="2755148742" sldId="274"/>
        </pc:sldMkLst>
        <pc:spChg chg="mod ord">
          <ac:chgData name="Hugo DEMENEZ" userId="a28dc581-7823-42ea-a918-74a1ccc574b2" providerId="ADAL" clId="{C4E8B67A-2288-614F-80E6-E93C4B1102CF}" dt="2023-07-03T14:21:58.904" v="7783" actId="20577"/>
          <ac:spMkLst>
            <pc:docMk/>
            <pc:sldMk cId="2755148742" sldId="274"/>
            <ac:spMk id="3" creationId="{AE17A545-4FC2-FA61-EC70-8F6D76B2C8DA}"/>
          </ac:spMkLst>
        </pc:spChg>
        <pc:spChg chg="mod ord">
          <ac:chgData name="Hugo DEMENEZ" userId="a28dc581-7823-42ea-a918-74a1ccc574b2" providerId="ADAL" clId="{C4E8B67A-2288-614F-80E6-E93C4B1102CF}" dt="2023-06-30T08:19:03.492" v="4888" actId="700"/>
          <ac:spMkLst>
            <pc:docMk/>
            <pc:sldMk cId="2755148742" sldId="274"/>
            <ac:spMk id="4" creationId="{3433EE24-7230-3749-4421-0460E2A73E70}"/>
          </ac:spMkLst>
        </pc:spChg>
        <pc:spChg chg="mod">
          <ac:chgData name="Hugo DEMENEZ" userId="a28dc581-7823-42ea-a918-74a1ccc574b2" providerId="ADAL" clId="{C4E8B67A-2288-614F-80E6-E93C4B1102CF}" dt="2023-06-30T08:16:08.973" v="4861"/>
          <ac:spMkLst>
            <pc:docMk/>
            <pc:sldMk cId="2755148742" sldId="274"/>
            <ac:spMk id="7" creationId="{350D5964-0B40-713B-44F5-E35B50699DE1}"/>
          </ac:spMkLst>
        </pc:spChg>
        <pc:spChg chg="mod">
          <ac:chgData name="Hugo DEMENEZ" userId="a28dc581-7823-42ea-a918-74a1ccc574b2" providerId="ADAL" clId="{C4E8B67A-2288-614F-80E6-E93C4B1102CF}" dt="2023-06-30T08:16:08.973" v="4861"/>
          <ac:spMkLst>
            <pc:docMk/>
            <pc:sldMk cId="2755148742" sldId="274"/>
            <ac:spMk id="8" creationId="{32CD2307-ED9A-D809-A466-82E814AEDBC2}"/>
          </ac:spMkLst>
        </pc:spChg>
        <pc:spChg chg="mod">
          <ac:chgData name="Hugo DEMENEZ" userId="a28dc581-7823-42ea-a918-74a1ccc574b2" providerId="ADAL" clId="{C4E8B67A-2288-614F-80E6-E93C4B1102CF}" dt="2023-06-30T08:16:08.973" v="4861"/>
          <ac:spMkLst>
            <pc:docMk/>
            <pc:sldMk cId="2755148742" sldId="274"/>
            <ac:spMk id="9" creationId="{5D29A962-99ED-34C5-0F51-B2460E7AAC95}"/>
          </ac:spMkLst>
        </pc:spChg>
        <pc:spChg chg="mod">
          <ac:chgData name="Hugo DEMENEZ" userId="a28dc581-7823-42ea-a918-74a1ccc574b2" providerId="ADAL" clId="{C4E8B67A-2288-614F-80E6-E93C4B1102CF}" dt="2023-06-30T08:16:08.973" v="4861"/>
          <ac:spMkLst>
            <pc:docMk/>
            <pc:sldMk cId="2755148742" sldId="274"/>
            <ac:spMk id="10" creationId="{F0619564-1FA0-3901-0D9C-EEDED3BBAB9C}"/>
          </ac:spMkLst>
        </pc:spChg>
        <pc:spChg chg="mod">
          <ac:chgData name="Hugo DEMENEZ" userId="a28dc581-7823-42ea-a918-74a1ccc574b2" providerId="ADAL" clId="{C4E8B67A-2288-614F-80E6-E93C4B1102CF}" dt="2023-06-30T08:16:08.973" v="4861"/>
          <ac:spMkLst>
            <pc:docMk/>
            <pc:sldMk cId="2755148742" sldId="274"/>
            <ac:spMk id="12" creationId="{EC24A0B4-3E31-AEB7-C7A5-AD3BB2A445ED}"/>
          </ac:spMkLst>
        </pc:spChg>
        <pc:spChg chg="add del mod">
          <ac:chgData name="Hugo DEMENEZ" userId="a28dc581-7823-42ea-a918-74a1ccc574b2" providerId="ADAL" clId="{C4E8B67A-2288-614F-80E6-E93C4B1102CF}" dt="2023-07-03T12:08:50.590" v="7526"/>
          <ac:spMkLst>
            <pc:docMk/>
            <pc:sldMk cId="2755148742" sldId="274"/>
            <ac:spMk id="13" creationId="{C2631FC7-369D-3827-CBA4-1A89107179BA}"/>
          </ac:spMkLst>
        </pc:spChg>
        <pc:spChg chg="add del mod">
          <ac:chgData name="Hugo DEMENEZ" userId="a28dc581-7823-42ea-a918-74a1ccc574b2" providerId="ADAL" clId="{C4E8B67A-2288-614F-80E6-E93C4B1102CF}" dt="2023-07-03T12:08:50.590" v="7526"/>
          <ac:spMkLst>
            <pc:docMk/>
            <pc:sldMk cId="2755148742" sldId="274"/>
            <ac:spMk id="14" creationId="{FAB1AD48-D323-BB86-2D74-E916DCC5C23D}"/>
          </ac:spMkLst>
        </pc:spChg>
        <pc:spChg chg="add del mod">
          <ac:chgData name="Hugo DEMENEZ" userId="a28dc581-7823-42ea-a918-74a1ccc574b2" providerId="ADAL" clId="{C4E8B67A-2288-614F-80E6-E93C4B1102CF}" dt="2023-07-03T12:08:50.590" v="7526"/>
          <ac:spMkLst>
            <pc:docMk/>
            <pc:sldMk cId="2755148742" sldId="274"/>
            <ac:spMk id="15" creationId="{84B5F3C6-82E8-FDDA-C35C-D0B641EDF177}"/>
          </ac:spMkLst>
        </pc:spChg>
        <pc:spChg chg="add mod">
          <ac:chgData name="Hugo DEMENEZ" userId="a28dc581-7823-42ea-a918-74a1ccc574b2" providerId="ADAL" clId="{C4E8B67A-2288-614F-80E6-E93C4B1102CF}" dt="2023-07-03T12:08:56.141" v="7527"/>
          <ac:spMkLst>
            <pc:docMk/>
            <pc:sldMk cId="2755148742" sldId="274"/>
            <ac:spMk id="16" creationId="{2335119C-C774-F174-58EB-87C80556F17C}"/>
          </ac:spMkLst>
        </pc:spChg>
        <pc:spChg chg="add mod">
          <ac:chgData name="Hugo DEMENEZ" userId="a28dc581-7823-42ea-a918-74a1ccc574b2" providerId="ADAL" clId="{C4E8B67A-2288-614F-80E6-E93C4B1102CF}" dt="2023-07-03T12:08:56.141" v="7527"/>
          <ac:spMkLst>
            <pc:docMk/>
            <pc:sldMk cId="2755148742" sldId="274"/>
            <ac:spMk id="17" creationId="{4663BB59-02DC-9B80-3970-2A891A07B2E1}"/>
          </ac:spMkLst>
        </pc:spChg>
        <pc:spChg chg="add mod">
          <ac:chgData name="Hugo DEMENEZ" userId="a28dc581-7823-42ea-a918-74a1ccc574b2" providerId="ADAL" clId="{C4E8B67A-2288-614F-80E6-E93C4B1102CF}" dt="2023-07-03T12:08:56.141" v="7527"/>
          <ac:spMkLst>
            <pc:docMk/>
            <pc:sldMk cId="2755148742" sldId="274"/>
            <ac:spMk id="18" creationId="{B08799A7-FBA5-8015-1677-0F1816261E55}"/>
          </ac:spMkLst>
        </pc:spChg>
        <pc:grpChg chg="add del mod">
          <ac:chgData name="Hugo DEMENEZ" userId="a28dc581-7823-42ea-a918-74a1ccc574b2" providerId="ADAL" clId="{C4E8B67A-2288-614F-80E6-E93C4B1102CF}" dt="2023-06-30T08:19:31.164" v="4894" actId="478"/>
          <ac:grpSpMkLst>
            <pc:docMk/>
            <pc:sldMk cId="2755148742" sldId="274"/>
            <ac:grpSpMk id="6" creationId="{F227E423-5506-0461-86DC-C84A866715C5}"/>
          </ac:grpSpMkLst>
        </pc:grpChg>
        <pc:picChg chg="mod">
          <ac:chgData name="Hugo DEMENEZ" userId="a28dc581-7823-42ea-a918-74a1ccc574b2" providerId="ADAL" clId="{C4E8B67A-2288-614F-80E6-E93C4B1102CF}" dt="2023-07-02T08:37:29.436" v="5830" actId="1076"/>
          <ac:picMkLst>
            <pc:docMk/>
            <pc:sldMk cId="2755148742" sldId="274"/>
            <ac:picMk id="2" creationId="{60305571-C667-9442-044C-7893A7CAA38C}"/>
          </ac:picMkLst>
        </pc:picChg>
        <pc:picChg chg="add mod">
          <ac:chgData name="Hugo DEMENEZ" userId="a28dc581-7823-42ea-a918-74a1ccc574b2" providerId="ADAL" clId="{C4E8B67A-2288-614F-80E6-E93C4B1102CF}" dt="2023-06-29T08:14:27.924" v="2504" actId="571"/>
          <ac:picMkLst>
            <pc:docMk/>
            <pc:sldMk cId="2755148742" sldId="274"/>
            <ac:picMk id="5" creationId="{2FBC6CAA-070F-1719-8306-AF6738E241AF}"/>
          </ac:picMkLst>
        </pc:picChg>
      </pc:sldChg>
      <pc:sldChg chg="addSp delSp modSp mod modTransition modClrScheme chgLayout">
        <pc:chgData name="Hugo DEMENEZ" userId="a28dc581-7823-42ea-a918-74a1ccc574b2" providerId="ADAL" clId="{C4E8B67A-2288-614F-80E6-E93C4B1102CF}" dt="2023-07-03T14:11:40.503" v="7717"/>
        <pc:sldMkLst>
          <pc:docMk/>
          <pc:sldMk cId="1592109819" sldId="275"/>
        </pc:sldMkLst>
        <pc:spChg chg="mod ord">
          <ac:chgData name="Hugo DEMENEZ" userId="a28dc581-7823-42ea-a918-74a1ccc574b2" providerId="ADAL" clId="{C4E8B67A-2288-614F-80E6-E93C4B1102CF}" dt="2023-06-30T08:19:03.492" v="4888" actId="700"/>
          <ac:spMkLst>
            <pc:docMk/>
            <pc:sldMk cId="1592109819" sldId="275"/>
            <ac:spMk id="2" creationId="{FD77F594-E2C2-D852-5E7A-164982611C57}"/>
          </ac:spMkLst>
        </pc:spChg>
        <pc:spChg chg="mod ord">
          <ac:chgData name="Hugo DEMENEZ" userId="a28dc581-7823-42ea-a918-74a1ccc574b2" providerId="ADAL" clId="{C4E8B67A-2288-614F-80E6-E93C4B1102CF}" dt="2023-07-02T08:37:36.359" v="5832" actId="27636"/>
          <ac:spMkLst>
            <pc:docMk/>
            <pc:sldMk cId="1592109819" sldId="275"/>
            <ac:spMk id="3" creationId="{0E95AF51-46BE-9699-9A3D-6D740649DDC3}"/>
          </ac:spMkLst>
        </pc:spChg>
        <pc:spChg chg="del mod ord">
          <ac:chgData name="Hugo DEMENEZ" userId="a28dc581-7823-42ea-a918-74a1ccc574b2" providerId="ADAL" clId="{C4E8B67A-2288-614F-80E6-E93C4B1102CF}" dt="2023-07-03T12:08:50.590" v="7526"/>
          <ac:spMkLst>
            <pc:docMk/>
            <pc:sldMk cId="1592109819" sldId="275"/>
            <ac:spMk id="4" creationId="{76CA6698-2FF1-78F4-5CB7-479A2B4EBD15}"/>
          </ac:spMkLst>
        </pc:spChg>
        <pc:spChg chg="del mod ord">
          <ac:chgData name="Hugo DEMENEZ" userId="a28dc581-7823-42ea-a918-74a1ccc574b2" providerId="ADAL" clId="{C4E8B67A-2288-614F-80E6-E93C4B1102CF}" dt="2023-07-03T12:08:50.590" v="7526"/>
          <ac:spMkLst>
            <pc:docMk/>
            <pc:sldMk cId="1592109819" sldId="275"/>
            <ac:spMk id="5" creationId="{734D5DE8-0210-E935-C941-C4B5F90B27A2}"/>
          </ac:spMkLst>
        </pc:spChg>
        <pc:spChg chg="del mod ord">
          <ac:chgData name="Hugo DEMENEZ" userId="a28dc581-7823-42ea-a918-74a1ccc574b2" providerId="ADAL" clId="{C4E8B67A-2288-614F-80E6-E93C4B1102CF}" dt="2023-07-03T12:08:50.590" v="7526"/>
          <ac:spMkLst>
            <pc:docMk/>
            <pc:sldMk cId="1592109819" sldId="275"/>
            <ac:spMk id="6" creationId="{E261629B-F312-82A0-F15B-D3FA5D5AF409}"/>
          </ac:spMkLst>
        </pc:spChg>
        <pc:spChg chg="mod">
          <ac:chgData name="Hugo DEMENEZ" userId="a28dc581-7823-42ea-a918-74a1ccc574b2" providerId="ADAL" clId="{C4E8B67A-2288-614F-80E6-E93C4B1102CF}" dt="2023-06-30T08:16:10.603" v="4862"/>
          <ac:spMkLst>
            <pc:docMk/>
            <pc:sldMk cId="1592109819" sldId="275"/>
            <ac:spMk id="9" creationId="{6783F478-D3B8-7CFA-03C4-07E9927F70A9}"/>
          </ac:spMkLst>
        </pc:spChg>
        <pc:spChg chg="mod">
          <ac:chgData name="Hugo DEMENEZ" userId="a28dc581-7823-42ea-a918-74a1ccc574b2" providerId="ADAL" clId="{C4E8B67A-2288-614F-80E6-E93C4B1102CF}" dt="2023-06-30T08:16:10.603" v="4862"/>
          <ac:spMkLst>
            <pc:docMk/>
            <pc:sldMk cId="1592109819" sldId="275"/>
            <ac:spMk id="10" creationId="{D9876602-B8A4-982E-3860-656F8B7BF31B}"/>
          </ac:spMkLst>
        </pc:spChg>
        <pc:spChg chg="mod">
          <ac:chgData name="Hugo DEMENEZ" userId="a28dc581-7823-42ea-a918-74a1ccc574b2" providerId="ADAL" clId="{C4E8B67A-2288-614F-80E6-E93C4B1102CF}" dt="2023-06-30T08:16:10.603" v="4862"/>
          <ac:spMkLst>
            <pc:docMk/>
            <pc:sldMk cId="1592109819" sldId="275"/>
            <ac:spMk id="11" creationId="{07718C62-01C3-3F17-502F-5991F6F7DEC8}"/>
          </ac:spMkLst>
        </pc:spChg>
        <pc:spChg chg="mod">
          <ac:chgData name="Hugo DEMENEZ" userId="a28dc581-7823-42ea-a918-74a1ccc574b2" providerId="ADAL" clId="{C4E8B67A-2288-614F-80E6-E93C4B1102CF}" dt="2023-06-30T08:16:10.603" v="4862"/>
          <ac:spMkLst>
            <pc:docMk/>
            <pc:sldMk cId="1592109819" sldId="275"/>
            <ac:spMk id="12" creationId="{47518815-1980-566F-A902-B00BFA7D68E6}"/>
          </ac:spMkLst>
        </pc:spChg>
        <pc:spChg chg="mod">
          <ac:chgData name="Hugo DEMENEZ" userId="a28dc581-7823-42ea-a918-74a1ccc574b2" providerId="ADAL" clId="{C4E8B67A-2288-614F-80E6-E93C4B1102CF}" dt="2023-06-30T08:16:10.603" v="4862"/>
          <ac:spMkLst>
            <pc:docMk/>
            <pc:sldMk cId="1592109819" sldId="275"/>
            <ac:spMk id="13" creationId="{2F9DBFD1-E04C-DBA7-DFC4-2823E3CCC985}"/>
          </ac:spMkLst>
        </pc:spChg>
        <pc:spChg chg="add mod">
          <ac:chgData name="Hugo DEMENEZ" userId="a28dc581-7823-42ea-a918-74a1ccc574b2" providerId="ADAL" clId="{C4E8B67A-2288-614F-80E6-E93C4B1102CF}" dt="2023-07-03T12:08:56.141" v="7527"/>
          <ac:spMkLst>
            <pc:docMk/>
            <pc:sldMk cId="1592109819" sldId="275"/>
            <ac:spMk id="14" creationId="{E9ACE989-680A-E919-57CB-BB766546E0DD}"/>
          </ac:spMkLst>
        </pc:spChg>
        <pc:spChg chg="add mod">
          <ac:chgData name="Hugo DEMENEZ" userId="a28dc581-7823-42ea-a918-74a1ccc574b2" providerId="ADAL" clId="{C4E8B67A-2288-614F-80E6-E93C4B1102CF}" dt="2023-07-03T12:08:56.141" v="7527"/>
          <ac:spMkLst>
            <pc:docMk/>
            <pc:sldMk cId="1592109819" sldId="275"/>
            <ac:spMk id="15" creationId="{C89FAD0A-26BB-5DF7-724F-2CF7A61957CA}"/>
          </ac:spMkLst>
        </pc:spChg>
        <pc:spChg chg="add mod">
          <ac:chgData name="Hugo DEMENEZ" userId="a28dc581-7823-42ea-a918-74a1ccc574b2" providerId="ADAL" clId="{C4E8B67A-2288-614F-80E6-E93C4B1102CF}" dt="2023-07-03T12:08:56.141" v="7527"/>
          <ac:spMkLst>
            <pc:docMk/>
            <pc:sldMk cId="1592109819" sldId="275"/>
            <ac:spMk id="16" creationId="{0DB72450-9958-FC6C-A880-6FF184FD85C3}"/>
          </ac:spMkLst>
        </pc:spChg>
        <pc:grpChg chg="add del mod">
          <ac:chgData name="Hugo DEMENEZ" userId="a28dc581-7823-42ea-a918-74a1ccc574b2" providerId="ADAL" clId="{C4E8B67A-2288-614F-80E6-E93C4B1102CF}" dt="2023-06-30T08:19:33.336" v="4895" actId="478"/>
          <ac:grpSpMkLst>
            <pc:docMk/>
            <pc:sldMk cId="1592109819" sldId="275"/>
            <ac:grpSpMk id="8" creationId="{17362EC8-7B7C-520F-6A9F-189F712BA60C}"/>
          </ac:grpSpMkLst>
        </pc:grpChg>
      </pc:sldChg>
      <pc:sldChg chg="addSp delSp modSp mod modTransition modClrScheme chgLayout">
        <pc:chgData name="Hugo DEMENEZ" userId="a28dc581-7823-42ea-a918-74a1ccc574b2" providerId="ADAL" clId="{C4E8B67A-2288-614F-80E6-E93C4B1102CF}" dt="2023-07-03T14:21:36.394" v="7782" actId="2085"/>
        <pc:sldMkLst>
          <pc:docMk/>
          <pc:sldMk cId="2695476464" sldId="276"/>
        </pc:sldMkLst>
        <pc:spChg chg="mod ord">
          <ac:chgData name="Hugo DEMENEZ" userId="a28dc581-7823-42ea-a918-74a1ccc574b2" providerId="ADAL" clId="{C4E8B67A-2288-614F-80E6-E93C4B1102CF}" dt="2023-06-30T08:19:03.492" v="4888" actId="700"/>
          <ac:spMkLst>
            <pc:docMk/>
            <pc:sldMk cId="2695476464" sldId="276"/>
            <ac:spMk id="2" creationId="{FD77F594-E2C2-D852-5E7A-164982611C57}"/>
          </ac:spMkLst>
        </pc:spChg>
        <pc:spChg chg="del mod ord">
          <ac:chgData name="Hugo DEMENEZ" userId="a28dc581-7823-42ea-a918-74a1ccc574b2" providerId="ADAL" clId="{C4E8B67A-2288-614F-80E6-E93C4B1102CF}" dt="2023-07-03T12:08:50.590" v="7526"/>
          <ac:spMkLst>
            <pc:docMk/>
            <pc:sldMk cId="2695476464" sldId="276"/>
            <ac:spMk id="4" creationId="{76CA6698-2FF1-78F4-5CB7-479A2B4EBD15}"/>
          </ac:spMkLst>
        </pc:spChg>
        <pc:spChg chg="del mod ord">
          <ac:chgData name="Hugo DEMENEZ" userId="a28dc581-7823-42ea-a918-74a1ccc574b2" providerId="ADAL" clId="{C4E8B67A-2288-614F-80E6-E93C4B1102CF}" dt="2023-07-03T12:08:50.590" v="7526"/>
          <ac:spMkLst>
            <pc:docMk/>
            <pc:sldMk cId="2695476464" sldId="276"/>
            <ac:spMk id="5" creationId="{734D5DE8-0210-E935-C941-C4B5F90B27A2}"/>
          </ac:spMkLst>
        </pc:spChg>
        <pc:spChg chg="del mod ord">
          <ac:chgData name="Hugo DEMENEZ" userId="a28dc581-7823-42ea-a918-74a1ccc574b2" providerId="ADAL" clId="{C4E8B67A-2288-614F-80E6-E93C4B1102CF}" dt="2023-07-03T12:08:50.590" v="7526"/>
          <ac:spMkLst>
            <pc:docMk/>
            <pc:sldMk cId="2695476464" sldId="276"/>
            <ac:spMk id="6" creationId="{E261629B-F312-82A0-F15B-D3FA5D5AF409}"/>
          </ac:spMkLst>
        </pc:spChg>
        <pc:spChg chg="mod">
          <ac:chgData name="Hugo DEMENEZ" userId="a28dc581-7823-42ea-a918-74a1ccc574b2" providerId="ADAL" clId="{C4E8B67A-2288-614F-80E6-E93C4B1102CF}" dt="2023-06-30T08:16:13.484" v="4863"/>
          <ac:spMkLst>
            <pc:docMk/>
            <pc:sldMk cId="2695476464" sldId="276"/>
            <ac:spMk id="7" creationId="{FEE4980D-471D-FA64-3AFF-E4B5E64AADAB}"/>
          </ac:spMkLst>
        </pc:spChg>
        <pc:spChg chg="mod">
          <ac:chgData name="Hugo DEMENEZ" userId="a28dc581-7823-42ea-a918-74a1ccc574b2" providerId="ADAL" clId="{C4E8B67A-2288-614F-80E6-E93C4B1102CF}" dt="2023-06-30T08:16:13.484" v="4863"/>
          <ac:spMkLst>
            <pc:docMk/>
            <pc:sldMk cId="2695476464" sldId="276"/>
            <ac:spMk id="8" creationId="{E68B78BA-A3DF-2840-9915-045C4E38B78D}"/>
          </ac:spMkLst>
        </pc:spChg>
        <pc:spChg chg="mod">
          <ac:chgData name="Hugo DEMENEZ" userId="a28dc581-7823-42ea-a918-74a1ccc574b2" providerId="ADAL" clId="{C4E8B67A-2288-614F-80E6-E93C4B1102CF}" dt="2023-06-30T08:16:13.484" v="4863"/>
          <ac:spMkLst>
            <pc:docMk/>
            <pc:sldMk cId="2695476464" sldId="276"/>
            <ac:spMk id="9" creationId="{B767D960-5CCE-4503-75BE-CE7CF4570024}"/>
          </ac:spMkLst>
        </pc:spChg>
        <pc:spChg chg="mod">
          <ac:chgData name="Hugo DEMENEZ" userId="a28dc581-7823-42ea-a918-74a1ccc574b2" providerId="ADAL" clId="{C4E8B67A-2288-614F-80E6-E93C4B1102CF}" dt="2023-06-30T08:16:13.484" v="4863"/>
          <ac:spMkLst>
            <pc:docMk/>
            <pc:sldMk cId="2695476464" sldId="276"/>
            <ac:spMk id="12" creationId="{4120B6A6-E99D-3924-2C7A-D4DE2AA2EC50}"/>
          </ac:spMkLst>
        </pc:spChg>
        <pc:spChg chg="mod">
          <ac:chgData name="Hugo DEMENEZ" userId="a28dc581-7823-42ea-a918-74a1ccc574b2" providerId="ADAL" clId="{C4E8B67A-2288-614F-80E6-E93C4B1102CF}" dt="2023-06-28T16:15:16.345" v="1706" actId="2711"/>
          <ac:spMkLst>
            <pc:docMk/>
            <pc:sldMk cId="2695476464" sldId="276"/>
            <ac:spMk id="13" creationId="{BEDA8514-4E0C-2965-9639-D535A47B4D4D}"/>
          </ac:spMkLst>
        </pc:spChg>
        <pc:spChg chg="mod">
          <ac:chgData name="Hugo DEMENEZ" userId="a28dc581-7823-42ea-a918-74a1ccc574b2" providerId="ADAL" clId="{C4E8B67A-2288-614F-80E6-E93C4B1102CF}" dt="2023-06-28T16:15:16.345" v="1706" actId="2711"/>
          <ac:spMkLst>
            <pc:docMk/>
            <pc:sldMk cId="2695476464" sldId="276"/>
            <ac:spMk id="14" creationId="{AD5316F3-D6EF-7F2A-B556-7DB09F09D86C}"/>
          </ac:spMkLst>
        </pc:spChg>
        <pc:spChg chg="mod">
          <ac:chgData name="Hugo DEMENEZ" userId="a28dc581-7823-42ea-a918-74a1ccc574b2" providerId="ADAL" clId="{C4E8B67A-2288-614F-80E6-E93C4B1102CF}" dt="2023-06-30T08:16:13.484" v="4863"/>
          <ac:spMkLst>
            <pc:docMk/>
            <pc:sldMk cId="2695476464" sldId="276"/>
            <ac:spMk id="15" creationId="{8ED9975D-F9E5-AE88-83F4-98397025C9CB}"/>
          </ac:spMkLst>
        </pc:spChg>
        <pc:spChg chg="add del mod ord">
          <ac:chgData name="Hugo DEMENEZ" userId="a28dc581-7823-42ea-a918-74a1ccc574b2" providerId="ADAL" clId="{C4E8B67A-2288-614F-80E6-E93C4B1102CF}" dt="2023-07-02T08:37:50.289" v="5833" actId="478"/>
          <ac:spMkLst>
            <pc:docMk/>
            <pc:sldMk cId="2695476464" sldId="276"/>
            <ac:spMk id="16" creationId="{F390DD44-B886-9B02-8F89-BC8224269CD3}"/>
          </ac:spMkLst>
        </pc:spChg>
        <pc:spChg chg="add mod">
          <ac:chgData name="Hugo DEMENEZ" userId="a28dc581-7823-42ea-a918-74a1ccc574b2" providerId="ADAL" clId="{C4E8B67A-2288-614F-80E6-E93C4B1102CF}" dt="2023-07-03T12:08:56.141" v="7527"/>
          <ac:spMkLst>
            <pc:docMk/>
            <pc:sldMk cId="2695476464" sldId="276"/>
            <ac:spMk id="17" creationId="{4BDC5860-E2E3-BDEB-6ACF-B1B411BB3D13}"/>
          </ac:spMkLst>
        </pc:spChg>
        <pc:spChg chg="add mod">
          <ac:chgData name="Hugo DEMENEZ" userId="a28dc581-7823-42ea-a918-74a1ccc574b2" providerId="ADAL" clId="{C4E8B67A-2288-614F-80E6-E93C4B1102CF}" dt="2023-07-03T12:08:56.141" v="7527"/>
          <ac:spMkLst>
            <pc:docMk/>
            <pc:sldMk cId="2695476464" sldId="276"/>
            <ac:spMk id="18" creationId="{78B364DA-F655-4C38-D6DC-E82441FE18C4}"/>
          </ac:spMkLst>
        </pc:spChg>
        <pc:spChg chg="add mod">
          <ac:chgData name="Hugo DEMENEZ" userId="a28dc581-7823-42ea-a918-74a1ccc574b2" providerId="ADAL" clId="{C4E8B67A-2288-614F-80E6-E93C4B1102CF}" dt="2023-07-03T12:08:56.141" v="7527"/>
          <ac:spMkLst>
            <pc:docMk/>
            <pc:sldMk cId="2695476464" sldId="276"/>
            <ac:spMk id="19" creationId="{7015CD5C-AB0C-852F-63E2-F094AB5D6C78}"/>
          </ac:spMkLst>
        </pc:spChg>
        <pc:spChg chg="mod">
          <ac:chgData name="Hugo DEMENEZ" userId="a28dc581-7823-42ea-a918-74a1ccc574b2" providerId="ADAL" clId="{C4E8B67A-2288-614F-80E6-E93C4B1102CF}" dt="2023-07-03T14:21:36.394" v="7782" actId="2085"/>
          <ac:spMkLst>
            <pc:docMk/>
            <pc:sldMk cId="2695476464" sldId="276"/>
            <ac:spMk id="45" creationId="{FFFDAAAF-5A9B-67AC-4D59-27611E0DEED8}"/>
          </ac:spMkLst>
        </pc:spChg>
        <pc:spChg chg="mod">
          <ac:chgData name="Hugo DEMENEZ" userId="a28dc581-7823-42ea-a918-74a1ccc574b2" providerId="ADAL" clId="{C4E8B67A-2288-614F-80E6-E93C4B1102CF}" dt="2023-07-03T14:21:36.394" v="7782" actId="2085"/>
          <ac:spMkLst>
            <pc:docMk/>
            <pc:sldMk cId="2695476464" sldId="276"/>
            <ac:spMk id="47" creationId="{3838B504-7BF8-0E7D-421C-58EC37E6CD4E}"/>
          </ac:spMkLst>
        </pc:spChg>
        <pc:spChg chg="mod">
          <ac:chgData name="Hugo DEMENEZ" userId="a28dc581-7823-42ea-a918-74a1ccc574b2" providerId="ADAL" clId="{C4E8B67A-2288-614F-80E6-E93C4B1102CF}" dt="2023-07-03T14:21:36.394" v="7782" actId="2085"/>
          <ac:spMkLst>
            <pc:docMk/>
            <pc:sldMk cId="2695476464" sldId="276"/>
            <ac:spMk id="48" creationId="{83EA3B69-D5A4-2DD6-A307-8E49F5AA1442}"/>
          </ac:spMkLst>
        </pc:spChg>
        <pc:spChg chg="mod">
          <ac:chgData name="Hugo DEMENEZ" userId="a28dc581-7823-42ea-a918-74a1ccc574b2" providerId="ADAL" clId="{C4E8B67A-2288-614F-80E6-E93C4B1102CF}" dt="2023-07-03T14:21:36.394" v="7782" actId="2085"/>
          <ac:spMkLst>
            <pc:docMk/>
            <pc:sldMk cId="2695476464" sldId="276"/>
            <ac:spMk id="49" creationId="{356EB051-39EF-A45D-01E6-A56AECA33868}"/>
          </ac:spMkLst>
        </pc:spChg>
        <pc:spChg chg="mod">
          <ac:chgData name="Hugo DEMENEZ" userId="a28dc581-7823-42ea-a918-74a1ccc574b2" providerId="ADAL" clId="{C4E8B67A-2288-614F-80E6-E93C4B1102CF}" dt="2023-07-03T14:21:36.394" v="7782" actId="2085"/>
          <ac:spMkLst>
            <pc:docMk/>
            <pc:sldMk cId="2695476464" sldId="276"/>
            <ac:spMk id="50" creationId="{AB7737DB-5511-EDFB-E39A-8EC6825E55E1}"/>
          </ac:spMkLst>
        </pc:spChg>
        <pc:grpChg chg="add del mod">
          <ac:chgData name="Hugo DEMENEZ" userId="a28dc581-7823-42ea-a918-74a1ccc574b2" providerId="ADAL" clId="{C4E8B67A-2288-614F-80E6-E93C4B1102CF}" dt="2023-06-30T08:19:35.343" v="4896" actId="478"/>
          <ac:grpSpMkLst>
            <pc:docMk/>
            <pc:sldMk cId="2695476464" sldId="276"/>
            <ac:grpSpMk id="3" creationId="{E64865E2-44A3-B37E-98D4-C8D1C873575E}"/>
          </ac:grpSpMkLst>
        </pc:grpChg>
        <pc:cxnChg chg="mod">
          <ac:chgData name="Hugo DEMENEZ" userId="a28dc581-7823-42ea-a918-74a1ccc574b2" providerId="ADAL" clId="{C4E8B67A-2288-614F-80E6-E93C4B1102CF}" dt="2023-07-03T14:21:29.414" v="7781" actId="2085"/>
          <ac:cxnSpMkLst>
            <pc:docMk/>
            <pc:sldMk cId="2695476464" sldId="276"/>
            <ac:cxnSpMk id="51" creationId="{9C9D4A7F-0B5E-9E2C-E34B-C501B4884531}"/>
          </ac:cxnSpMkLst>
        </pc:cxnChg>
        <pc:cxnChg chg="mod">
          <ac:chgData name="Hugo DEMENEZ" userId="a28dc581-7823-42ea-a918-74a1ccc574b2" providerId="ADAL" clId="{C4E8B67A-2288-614F-80E6-E93C4B1102CF}" dt="2023-07-03T14:21:29.414" v="7781" actId="2085"/>
          <ac:cxnSpMkLst>
            <pc:docMk/>
            <pc:sldMk cId="2695476464" sldId="276"/>
            <ac:cxnSpMk id="52" creationId="{E900022B-1E9A-DB52-CDE1-77BB14878C97}"/>
          </ac:cxnSpMkLst>
        </pc:cxnChg>
        <pc:cxnChg chg="mod">
          <ac:chgData name="Hugo DEMENEZ" userId="a28dc581-7823-42ea-a918-74a1ccc574b2" providerId="ADAL" clId="{C4E8B67A-2288-614F-80E6-E93C4B1102CF}" dt="2023-07-03T14:21:29.414" v="7781" actId="2085"/>
          <ac:cxnSpMkLst>
            <pc:docMk/>
            <pc:sldMk cId="2695476464" sldId="276"/>
            <ac:cxnSpMk id="53" creationId="{DFFFBE59-6674-BADD-6DB4-677DEE5CC840}"/>
          </ac:cxnSpMkLst>
        </pc:cxnChg>
        <pc:cxnChg chg="mod">
          <ac:chgData name="Hugo DEMENEZ" userId="a28dc581-7823-42ea-a918-74a1ccc574b2" providerId="ADAL" clId="{C4E8B67A-2288-614F-80E6-E93C4B1102CF}" dt="2023-07-03T14:21:29.414" v="7781" actId="2085"/>
          <ac:cxnSpMkLst>
            <pc:docMk/>
            <pc:sldMk cId="2695476464" sldId="276"/>
            <ac:cxnSpMk id="54" creationId="{A7F87306-3D3C-8305-BBBA-6B9ED66487AA}"/>
          </ac:cxnSpMkLst>
        </pc:cxnChg>
      </pc:sldChg>
      <pc:sldChg chg="addSp delSp modSp mod modTransition modClrScheme chgLayout">
        <pc:chgData name="Hugo DEMENEZ" userId="a28dc581-7823-42ea-a918-74a1ccc574b2" providerId="ADAL" clId="{C4E8B67A-2288-614F-80E6-E93C4B1102CF}" dt="2023-07-03T16:11:56.735" v="8239" actId="207"/>
        <pc:sldMkLst>
          <pc:docMk/>
          <pc:sldMk cId="56469472" sldId="278"/>
        </pc:sldMkLst>
        <pc:spChg chg="mod ord">
          <ac:chgData name="Hugo DEMENEZ" userId="a28dc581-7823-42ea-a918-74a1ccc574b2" providerId="ADAL" clId="{C4E8B67A-2288-614F-80E6-E93C4B1102CF}" dt="2023-06-30T08:19:03.492" v="4888" actId="700"/>
          <ac:spMkLst>
            <pc:docMk/>
            <pc:sldMk cId="56469472" sldId="278"/>
            <ac:spMk id="2" creationId="{FD77F594-E2C2-D852-5E7A-164982611C57}"/>
          </ac:spMkLst>
        </pc:spChg>
        <pc:spChg chg="mod ord">
          <ac:chgData name="Hugo DEMENEZ" userId="a28dc581-7823-42ea-a918-74a1ccc574b2" providerId="ADAL" clId="{C4E8B67A-2288-614F-80E6-E93C4B1102CF}" dt="2023-07-03T16:11:56.735" v="8239" actId="207"/>
          <ac:spMkLst>
            <pc:docMk/>
            <pc:sldMk cId="56469472" sldId="278"/>
            <ac:spMk id="3" creationId="{0E95AF51-46BE-9699-9A3D-6D740649DDC3}"/>
          </ac:spMkLst>
        </pc:spChg>
        <pc:spChg chg="del mod ord">
          <ac:chgData name="Hugo DEMENEZ" userId="a28dc581-7823-42ea-a918-74a1ccc574b2" providerId="ADAL" clId="{C4E8B67A-2288-614F-80E6-E93C4B1102CF}" dt="2023-07-03T12:08:50.590" v="7526"/>
          <ac:spMkLst>
            <pc:docMk/>
            <pc:sldMk cId="56469472" sldId="278"/>
            <ac:spMk id="4" creationId="{76CA6698-2FF1-78F4-5CB7-479A2B4EBD15}"/>
          </ac:spMkLst>
        </pc:spChg>
        <pc:spChg chg="del mod ord">
          <ac:chgData name="Hugo DEMENEZ" userId="a28dc581-7823-42ea-a918-74a1ccc574b2" providerId="ADAL" clId="{C4E8B67A-2288-614F-80E6-E93C4B1102CF}" dt="2023-07-03T12:08:50.590" v="7526"/>
          <ac:spMkLst>
            <pc:docMk/>
            <pc:sldMk cId="56469472" sldId="278"/>
            <ac:spMk id="5" creationId="{734D5DE8-0210-E935-C941-C4B5F90B27A2}"/>
          </ac:spMkLst>
        </pc:spChg>
        <pc:spChg chg="del mod ord">
          <ac:chgData name="Hugo DEMENEZ" userId="a28dc581-7823-42ea-a918-74a1ccc574b2" providerId="ADAL" clId="{C4E8B67A-2288-614F-80E6-E93C4B1102CF}" dt="2023-07-03T12:08:50.590" v="7526"/>
          <ac:spMkLst>
            <pc:docMk/>
            <pc:sldMk cId="56469472" sldId="278"/>
            <ac:spMk id="6" creationId="{E261629B-F312-82A0-F15B-D3FA5D5AF409}"/>
          </ac:spMkLst>
        </pc:spChg>
        <pc:spChg chg="mod">
          <ac:chgData name="Hugo DEMENEZ" userId="a28dc581-7823-42ea-a918-74a1ccc574b2" providerId="ADAL" clId="{C4E8B67A-2288-614F-80E6-E93C4B1102CF}" dt="2023-06-30T08:16:15.268" v="4864"/>
          <ac:spMkLst>
            <pc:docMk/>
            <pc:sldMk cId="56469472" sldId="278"/>
            <ac:spMk id="9" creationId="{862A52CE-60B7-0FEA-38FF-AB2F28E2E3E0}"/>
          </ac:spMkLst>
        </pc:spChg>
        <pc:spChg chg="mod">
          <ac:chgData name="Hugo DEMENEZ" userId="a28dc581-7823-42ea-a918-74a1ccc574b2" providerId="ADAL" clId="{C4E8B67A-2288-614F-80E6-E93C4B1102CF}" dt="2023-06-30T08:16:15.268" v="4864"/>
          <ac:spMkLst>
            <pc:docMk/>
            <pc:sldMk cId="56469472" sldId="278"/>
            <ac:spMk id="10" creationId="{5240434E-607D-87BC-672B-BA670B50890D}"/>
          </ac:spMkLst>
        </pc:spChg>
        <pc:spChg chg="mod">
          <ac:chgData name="Hugo DEMENEZ" userId="a28dc581-7823-42ea-a918-74a1ccc574b2" providerId="ADAL" clId="{C4E8B67A-2288-614F-80E6-E93C4B1102CF}" dt="2023-06-30T08:16:15.268" v="4864"/>
          <ac:spMkLst>
            <pc:docMk/>
            <pc:sldMk cId="56469472" sldId="278"/>
            <ac:spMk id="11" creationId="{2816F5A0-B6FB-ED86-8B1D-BA12744F7EDF}"/>
          </ac:spMkLst>
        </pc:spChg>
        <pc:spChg chg="mod">
          <ac:chgData name="Hugo DEMENEZ" userId="a28dc581-7823-42ea-a918-74a1ccc574b2" providerId="ADAL" clId="{C4E8B67A-2288-614F-80E6-E93C4B1102CF}" dt="2023-06-30T08:16:15.268" v="4864"/>
          <ac:spMkLst>
            <pc:docMk/>
            <pc:sldMk cId="56469472" sldId="278"/>
            <ac:spMk id="12" creationId="{F9627CE8-F26A-3219-123A-58C069A5E4D7}"/>
          </ac:spMkLst>
        </pc:spChg>
        <pc:spChg chg="mod">
          <ac:chgData name="Hugo DEMENEZ" userId="a28dc581-7823-42ea-a918-74a1ccc574b2" providerId="ADAL" clId="{C4E8B67A-2288-614F-80E6-E93C4B1102CF}" dt="2023-06-30T08:16:15.268" v="4864"/>
          <ac:spMkLst>
            <pc:docMk/>
            <pc:sldMk cId="56469472" sldId="278"/>
            <ac:spMk id="13" creationId="{1FDD60CF-F57E-B24A-B327-8902E2CE1E30}"/>
          </ac:spMkLst>
        </pc:spChg>
        <pc:spChg chg="add mod">
          <ac:chgData name="Hugo DEMENEZ" userId="a28dc581-7823-42ea-a918-74a1ccc574b2" providerId="ADAL" clId="{C4E8B67A-2288-614F-80E6-E93C4B1102CF}" dt="2023-07-03T12:08:56.141" v="7527"/>
          <ac:spMkLst>
            <pc:docMk/>
            <pc:sldMk cId="56469472" sldId="278"/>
            <ac:spMk id="14" creationId="{2AFC65F5-8ECA-D4BA-44B4-03E7831612BB}"/>
          </ac:spMkLst>
        </pc:spChg>
        <pc:spChg chg="add mod">
          <ac:chgData name="Hugo DEMENEZ" userId="a28dc581-7823-42ea-a918-74a1ccc574b2" providerId="ADAL" clId="{C4E8B67A-2288-614F-80E6-E93C4B1102CF}" dt="2023-07-03T12:08:56.141" v="7527"/>
          <ac:spMkLst>
            <pc:docMk/>
            <pc:sldMk cId="56469472" sldId="278"/>
            <ac:spMk id="15" creationId="{B212F7B3-E6EE-4BB0-0B0C-8B8F5949021E}"/>
          </ac:spMkLst>
        </pc:spChg>
        <pc:spChg chg="add mod">
          <ac:chgData name="Hugo DEMENEZ" userId="a28dc581-7823-42ea-a918-74a1ccc574b2" providerId="ADAL" clId="{C4E8B67A-2288-614F-80E6-E93C4B1102CF}" dt="2023-07-03T12:08:56.141" v="7527"/>
          <ac:spMkLst>
            <pc:docMk/>
            <pc:sldMk cId="56469472" sldId="278"/>
            <ac:spMk id="16" creationId="{00CF166D-8B2D-3577-B11F-036ADF7E4C50}"/>
          </ac:spMkLst>
        </pc:spChg>
        <pc:grpChg chg="add del mod">
          <ac:chgData name="Hugo DEMENEZ" userId="a28dc581-7823-42ea-a918-74a1ccc574b2" providerId="ADAL" clId="{C4E8B67A-2288-614F-80E6-E93C4B1102CF}" dt="2023-06-30T08:19:37.853" v="4897" actId="478"/>
          <ac:grpSpMkLst>
            <pc:docMk/>
            <pc:sldMk cId="56469472" sldId="278"/>
            <ac:grpSpMk id="7" creationId="{D5C47F3D-1ABF-2C40-063D-A109CAD6CEF1}"/>
          </ac:grpSpMkLst>
        </pc:grpChg>
      </pc:sldChg>
      <pc:sldChg chg="addSp delSp modSp mod modTransition modClrScheme chgLayout">
        <pc:chgData name="Hugo DEMENEZ" userId="a28dc581-7823-42ea-a918-74a1ccc574b2" providerId="ADAL" clId="{C4E8B67A-2288-614F-80E6-E93C4B1102CF}" dt="2023-07-03T14:11:40.503" v="7717"/>
        <pc:sldMkLst>
          <pc:docMk/>
          <pc:sldMk cId="1800060912" sldId="279"/>
        </pc:sldMkLst>
        <pc:spChg chg="mod ord">
          <ac:chgData name="Hugo DEMENEZ" userId="a28dc581-7823-42ea-a918-74a1ccc574b2" providerId="ADAL" clId="{C4E8B67A-2288-614F-80E6-E93C4B1102CF}" dt="2023-06-30T08:19:03.492" v="4888" actId="700"/>
          <ac:spMkLst>
            <pc:docMk/>
            <pc:sldMk cId="1800060912" sldId="279"/>
            <ac:spMk id="2" creationId="{FD77F594-E2C2-D852-5E7A-164982611C57}"/>
          </ac:spMkLst>
        </pc:spChg>
        <pc:spChg chg="del mod ord">
          <ac:chgData name="Hugo DEMENEZ" userId="a28dc581-7823-42ea-a918-74a1ccc574b2" providerId="ADAL" clId="{C4E8B67A-2288-614F-80E6-E93C4B1102CF}" dt="2023-07-03T12:08:50.590" v="7526"/>
          <ac:spMkLst>
            <pc:docMk/>
            <pc:sldMk cId="1800060912" sldId="279"/>
            <ac:spMk id="4" creationId="{76CA6698-2FF1-78F4-5CB7-479A2B4EBD15}"/>
          </ac:spMkLst>
        </pc:spChg>
        <pc:spChg chg="del mod ord">
          <ac:chgData name="Hugo DEMENEZ" userId="a28dc581-7823-42ea-a918-74a1ccc574b2" providerId="ADAL" clId="{C4E8B67A-2288-614F-80E6-E93C4B1102CF}" dt="2023-07-03T12:08:50.590" v="7526"/>
          <ac:spMkLst>
            <pc:docMk/>
            <pc:sldMk cId="1800060912" sldId="279"/>
            <ac:spMk id="5" creationId="{734D5DE8-0210-E935-C941-C4B5F90B27A2}"/>
          </ac:spMkLst>
        </pc:spChg>
        <pc:spChg chg="del mod ord">
          <ac:chgData name="Hugo DEMENEZ" userId="a28dc581-7823-42ea-a918-74a1ccc574b2" providerId="ADAL" clId="{C4E8B67A-2288-614F-80E6-E93C4B1102CF}" dt="2023-07-03T12:08:50.590" v="7526"/>
          <ac:spMkLst>
            <pc:docMk/>
            <pc:sldMk cId="1800060912" sldId="279"/>
            <ac:spMk id="6" creationId="{E261629B-F312-82A0-F15B-D3FA5D5AF409}"/>
          </ac:spMkLst>
        </pc:spChg>
        <pc:spChg chg="mod">
          <ac:chgData name="Hugo DEMENEZ" userId="a28dc581-7823-42ea-a918-74a1ccc574b2" providerId="ADAL" clId="{C4E8B67A-2288-614F-80E6-E93C4B1102CF}" dt="2023-06-28T16:15:25.740" v="1708" actId="2711"/>
          <ac:spMkLst>
            <pc:docMk/>
            <pc:sldMk cId="1800060912" sldId="279"/>
            <ac:spMk id="7" creationId="{3C490ED8-DA92-0918-472D-BF05492187F8}"/>
          </ac:spMkLst>
        </pc:spChg>
        <pc:spChg chg="mod">
          <ac:chgData name="Hugo DEMENEZ" userId="a28dc581-7823-42ea-a918-74a1ccc574b2" providerId="ADAL" clId="{C4E8B67A-2288-614F-80E6-E93C4B1102CF}" dt="2023-06-30T08:16:16.949" v="4865"/>
          <ac:spMkLst>
            <pc:docMk/>
            <pc:sldMk cId="1800060912" sldId="279"/>
            <ac:spMk id="8" creationId="{A76AE64A-27DF-0451-74E5-68EACA13C4D4}"/>
          </ac:spMkLst>
        </pc:spChg>
        <pc:spChg chg="mod">
          <ac:chgData name="Hugo DEMENEZ" userId="a28dc581-7823-42ea-a918-74a1ccc574b2" providerId="ADAL" clId="{C4E8B67A-2288-614F-80E6-E93C4B1102CF}" dt="2023-06-28T16:15:25.740" v="1708" actId="2711"/>
          <ac:spMkLst>
            <pc:docMk/>
            <pc:sldMk cId="1800060912" sldId="279"/>
            <ac:spMk id="9" creationId="{0C807418-4B3E-1A5F-0CF1-17582C54C0C4}"/>
          </ac:spMkLst>
        </pc:spChg>
        <pc:spChg chg="mod">
          <ac:chgData name="Hugo DEMENEZ" userId="a28dc581-7823-42ea-a918-74a1ccc574b2" providerId="ADAL" clId="{C4E8B67A-2288-614F-80E6-E93C4B1102CF}" dt="2023-06-28T16:15:25.740" v="1708" actId="2711"/>
          <ac:spMkLst>
            <pc:docMk/>
            <pc:sldMk cId="1800060912" sldId="279"/>
            <ac:spMk id="11" creationId="{46DACD03-BF4C-26AC-73AF-7FB98A00AC31}"/>
          </ac:spMkLst>
        </pc:spChg>
        <pc:spChg chg="mod">
          <ac:chgData name="Hugo DEMENEZ" userId="a28dc581-7823-42ea-a918-74a1ccc574b2" providerId="ADAL" clId="{C4E8B67A-2288-614F-80E6-E93C4B1102CF}" dt="2023-06-28T16:15:25.740" v="1708" actId="2711"/>
          <ac:spMkLst>
            <pc:docMk/>
            <pc:sldMk cId="1800060912" sldId="279"/>
            <ac:spMk id="12" creationId="{EA22F1D6-325B-C457-19A1-05C1BA5C82F8}"/>
          </ac:spMkLst>
        </pc:spChg>
        <pc:spChg chg="mod">
          <ac:chgData name="Hugo DEMENEZ" userId="a28dc581-7823-42ea-a918-74a1ccc574b2" providerId="ADAL" clId="{C4E8B67A-2288-614F-80E6-E93C4B1102CF}" dt="2023-06-30T08:16:16.949" v="4865"/>
          <ac:spMkLst>
            <pc:docMk/>
            <pc:sldMk cId="1800060912" sldId="279"/>
            <ac:spMk id="15" creationId="{BA3BBC51-67D6-EAE4-8F78-DDFBC7E07914}"/>
          </ac:spMkLst>
        </pc:spChg>
        <pc:spChg chg="mod">
          <ac:chgData name="Hugo DEMENEZ" userId="a28dc581-7823-42ea-a918-74a1ccc574b2" providerId="ADAL" clId="{C4E8B67A-2288-614F-80E6-E93C4B1102CF}" dt="2023-06-30T08:16:16.949" v="4865"/>
          <ac:spMkLst>
            <pc:docMk/>
            <pc:sldMk cId="1800060912" sldId="279"/>
            <ac:spMk id="16" creationId="{010D4356-BDDD-9A66-B675-DC9572C1D05C}"/>
          </ac:spMkLst>
        </pc:spChg>
        <pc:spChg chg="mod">
          <ac:chgData name="Hugo DEMENEZ" userId="a28dc581-7823-42ea-a918-74a1ccc574b2" providerId="ADAL" clId="{C4E8B67A-2288-614F-80E6-E93C4B1102CF}" dt="2023-06-30T08:16:16.949" v="4865"/>
          <ac:spMkLst>
            <pc:docMk/>
            <pc:sldMk cId="1800060912" sldId="279"/>
            <ac:spMk id="17" creationId="{DA1561C8-A94A-868D-6860-62F674FA1B91}"/>
          </ac:spMkLst>
        </pc:spChg>
        <pc:spChg chg="mod">
          <ac:chgData name="Hugo DEMENEZ" userId="a28dc581-7823-42ea-a918-74a1ccc574b2" providerId="ADAL" clId="{C4E8B67A-2288-614F-80E6-E93C4B1102CF}" dt="2023-06-30T08:16:16.949" v="4865"/>
          <ac:spMkLst>
            <pc:docMk/>
            <pc:sldMk cId="1800060912" sldId="279"/>
            <ac:spMk id="18" creationId="{9F879C91-CAB7-CDA8-64A3-D67A678A1211}"/>
          </ac:spMkLst>
        </pc:spChg>
        <pc:spChg chg="add del mod ord">
          <ac:chgData name="Hugo DEMENEZ" userId="a28dc581-7823-42ea-a918-74a1ccc574b2" providerId="ADAL" clId="{C4E8B67A-2288-614F-80E6-E93C4B1102CF}" dt="2023-07-02T09:12:57.032" v="6656" actId="478"/>
          <ac:spMkLst>
            <pc:docMk/>
            <pc:sldMk cId="1800060912" sldId="279"/>
            <ac:spMk id="19" creationId="{79C95D9B-6203-73C7-C084-A5D9F2AB9879}"/>
          </ac:spMkLst>
        </pc:spChg>
        <pc:spChg chg="add mod">
          <ac:chgData name="Hugo DEMENEZ" userId="a28dc581-7823-42ea-a918-74a1ccc574b2" providerId="ADAL" clId="{C4E8B67A-2288-614F-80E6-E93C4B1102CF}" dt="2023-07-03T12:08:56.141" v="7527"/>
          <ac:spMkLst>
            <pc:docMk/>
            <pc:sldMk cId="1800060912" sldId="279"/>
            <ac:spMk id="20" creationId="{4FA2C44E-4433-749D-903D-6AF6ECD4AB6E}"/>
          </ac:spMkLst>
        </pc:spChg>
        <pc:spChg chg="add mod">
          <ac:chgData name="Hugo DEMENEZ" userId="a28dc581-7823-42ea-a918-74a1ccc574b2" providerId="ADAL" clId="{C4E8B67A-2288-614F-80E6-E93C4B1102CF}" dt="2023-07-03T12:08:56.141" v="7527"/>
          <ac:spMkLst>
            <pc:docMk/>
            <pc:sldMk cId="1800060912" sldId="279"/>
            <ac:spMk id="21" creationId="{89CAD37F-8847-731E-65CE-6C219EEB1AFD}"/>
          </ac:spMkLst>
        </pc:spChg>
        <pc:spChg chg="add mod">
          <ac:chgData name="Hugo DEMENEZ" userId="a28dc581-7823-42ea-a918-74a1ccc574b2" providerId="ADAL" clId="{C4E8B67A-2288-614F-80E6-E93C4B1102CF}" dt="2023-07-03T12:08:56.141" v="7527"/>
          <ac:spMkLst>
            <pc:docMk/>
            <pc:sldMk cId="1800060912" sldId="279"/>
            <ac:spMk id="22" creationId="{43B78468-8631-AD26-A151-08DC8FAD950F}"/>
          </ac:spMkLst>
        </pc:spChg>
        <pc:grpChg chg="add del mod">
          <ac:chgData name="Hugo DEMENEZ" userId="a28dc581-7823-42ea-a918-74a1ccc574b2" providerId="ADAL" clId="{C4E8B67A-2288-614F-80E6-E93C4B1102CF}" dt="2023-06-30T08:19:39.896" v="4898" actId="478"/>
          <ac:grpSpMkLst>
            <pc:docMk/>
            <pc:sldMk cId="1800060912" sldId="279"/>
            <ac:grpSpMk id="3" creationId="{0687E59C-34C6-B06E-3691-19FB1136A926}"/>
          </ac:grpSpMkLst>
        </pc:grpChg>
      </pc:sldChg>
      <pc:sldChg chg="addSp delSp modSp add mod ord modTransition modClrScheme chgLayout modNotesTx">
        <pc:chgData name="Hugo DEMENEZ" userId="a28dc581-7823-42ea-a918-74a1ccc574b2" providerId="ADAL" clId="{C4E8B67A-2288-614F-80E6-E93C4B1102CF}" dt="2023-07-03T14:11:40.503" v="7717"/>
        <pc:sldMkLst>
          <pc:docMk/>
          <pc:sldMk cId="1905390503" sldId="280"/>
        </pc:sldMkLst>
        <pc:spChg chg="mod ord">
          <ac:chgData name="Hugo DEMENEZ" userId="a28dc581-7823-42ea-a918-74a1ccc574b2" providerId="ADAL" clId="{C4E8B67A-2288-614F-80E6-E93C4B1102CF}" dt="2023-06-30T08:20:11.285" v="4903" actId="700"/>
          <ac:spMkLst>
            <pc:docMk/>
            <pc:sldMk cId="1905390503" sldId="280"/>
            <ac:spMk id="2" creationId="{C11D936E-BBCD-8BE9-701B-EEA4133DBD5C}"/>
          </ac:spMkLst>
        </pc:spChg>
        <pc:spChg chg="add del mod ord">
          <ac:chgData name="Hugo DEMENEZ" userId="a28dc581-7823-42ea-a918-74a1ccc574b2" providerId="ADAL" clId="{C4E8B67A-2288-614F-80E6-E93C4B1102CF}" dt="2023-07-02T09:25:53.933" v="6659" actId="478"/>
          <ac:spMkLst>
            <pc:docMk/>
            <pc:sldMk cId="1905390503" sldId="280"/>
            <ac:spMk id="3" creationId="{3B12F407-76C8-A831-17D2-62795D56AD68}"/>
          </ac:spMkLst>
        </pc:spChg>
        <pc:spChg chg="add mod">
          <ac:chgData name="Hugo DEMENEZ" userId="a28dc581-7823-42ea-a918-74a1ccc574b2" providerId="ADAL" clId="{C4E8B67A-2288-614F-80E6-E93C4B1102CF}" dt="2023-07-03T12:08:56.141" v="7527"/>
          <ac:spMkLst>
            <pc:docMk/>
            <pc:sldMk cId="1905390503" sldId="280"/>
            <ac:spMk id="5" creationId="{B15A595D-D7A5-A760-0AFF-CC54CB1DDA23}"/>
          </ac:spMkLst>
        </pc:spChg>
        <pc:spChg chg="add mod">
          <ac:chgData name="Hugo DEMENEZ" userId="a28dc581-7823-42ea-a918-74a1ccc574b2" providerId="ADAL" clId="{C4E8B67A-2288-614F-80E6-E93C4B1102CF}" dt="2023-06-28T16:15:53.860" v="1715" actId="2711"/>
          <ac:spMkLst>
            <pc:docMk/>
            <pc:sldMk cId="1905390503" sldId="280"/>
            <ac:spMk id="6" creationId="{34F2DB28-80DD-EC1F-C688-80A4166F540D}"/>
          </ac:spMkLst>
        </pc:spChg>
        <pc:spChg chg="add mod">
          <ac:chgData name="Hugo DEMENEZ" userId="a28dc581-7823-42ea-a918-74a1ccc574b2" providerId="ADAL" clId="{C4E8B67A-2288-614F-80E6-E93C4B1102CF}" dt="2023-07-03T12:08:56.141" v="7527"/>
          <ac:spMkLst>
            <pc:docMk/>
            <pc:sldMk cId="1905390503" sldId="280"/>
            <ac:spMk id="7" creationId="{391B390F-5E38-733F-48CC-6870681B1FC4}"/>
          </ac:spMkLst>
        </pc:spChg>
        <pc:spChg chg="del mod ord">
          <ac:chgData name="Hugo DEMENEZ" userId="a28dc581-7823-42ea-a918-74a1ccc574b2" providerId="ADAL" clId="{C4E8B67A-2288-614F-80E6-E93C4B1102CF}" dt="2023-07-03T12:08:50.590" v="7526"/>
          <ac:spMkLst>
            <pc:docMk/>
            <pc:sldMk cId="1905390503" sldId="280"/>
            <ac:spMk id="8" creationId="{9AA1DBF8-6933-23D9-405E-8530713E6D0C}"/>
          </ac:spMkLst>
        </pc:spChg>
        <pc:spChg chg="del mod ord">
          <ac:chgData name="Hugo DEMENEZ" userId="a28dc581-7823-42ea-a918-74a1ccc574b2" providerId="ADAL" clId="{C4E8B67A-2288-614F-80E6-E93C4B1102CF}" dt="2023-07-03T12:08:50.590" v="7526"/>
          <ac:spMkLst>
            <pc:docMk/>
            <pc:sldMk cId="1905390503" sldId="280"/>
            <ac:spMk id="9" creationId="{B5BB256A-5A3E-6AB3-D0F3-31EE6D895C2D}"/>
          </ac:spMkLst>
        </pc:spChg>
        <pc:spChg chg="del mod ord">
          <ac:chgData name="Hugo DEMENEZ" userId="a28dc581-7823-42ea-a918-74a1ccc574b2" providerId="ADAL" clId="{C4E8B67A-2288-614F-80E6-E93C4B1102CF}" dt="2023-07-03T12:08:50.590" v="7526"/>
          <ac:spMkLst>
            <pc:docMk/>
            <pc:sldMk cId="1905390503" sldId="280"/>
            <ac:spMk id="10" creationId="{A0D5A2A5-3571-8139-DD5F-FB2B254F757E}"/>
          </ac:spMkLst>
        </pc:spChg>
        <pc:spChg chg="add mod">
          <ac:chgData name="Hugo DEMENEZ" userId="a28dc581-7823-42ea-a918-74a1ccc574b2" providerId="ADAL" clId="{C4E8B67A-2288-614F-80E6-E93C4B1102CF}" dt="2023-07-03T12:08:56.141" v="7527"/>
          <ac:spMkLst>
            <pc:docMk/>
            <pc:sldMk cId="1905390503" sldId="280"/>
            <ac:spMk id="11" creationId="{3EBADCD7-1D7E-17D8-9C79-94619E11659D}"/>
          </ac:spMkLst>
        </pc:spChg>
        <pc:graphicFrameChg chg="del">
          <ac:chgData name="Hugo DEMENEZ" userId="a28dc581-7823-42ea-a918-74a1ccc574b2" providerId="ADAL" clId="{C4E8B67A-2288-614F-80E6-E93C4B1102CF}" dt="2023-06-28T14:47:43.082" v="1032" actId="478"/>
          <ac:graphicFrameMkLst>
            <pc:docMk/>
            <pc:sldMk cId="1905390503" sldId="280"/>
            <ac:graphicFrameMk id="5" creationId="{BA280A36-10E3-C40D-230E-1579F522823C}"/>
          </ac:graphicFrameMkLst>
        </pc:graphicFrameChg>
        <pc:picChg chg="add mod modCrop">
          <ac:chgData name="Hugo DEMENEZ" userId="a28dc581-7823-42ea-a918-74a1ccc574b2" providerId="ADAL" clId="{C4E8B67A-2288-614F-80E6-E93C4B1102CF}" dt="2023-06-28T14:49:31.001" v="1111"/>
          <ac:picMkLst>
            <pc:docMk/>
            <pc:sldMk cId="1905390503" sldId="280"/>
            <ac:picMk id="4" creationId="{F4EB71FB-09E3-2713-B22B-F6B97E1CEA69}"/>
          </ac:picMkLst>
        </pc:picChg>
      </pc:sldChg>
      <pc:sldChg chg="add del">
        <pc:chgData name="Hugo DEMENEZ" userId="a28dc581-7823-42ea-a918-74a1ccc574b2" providerId="ADAL" clId="{C4E8B67A-2288-614F-80E6-E93C4B1102CF}" dt="2023-06-28T14:47:41.334" v="1031" actId="2696"/>
        <pc:sldMkLst>
          <pc:docMk/>
          <pc:sldMk cId="2165550692" sldId="281"/>
        </pc:sldMkLst>
      </pc:sldChg>
      <pc:sldChg chg="addSp delSp modSp add mod modTransition modAnim modNotesTx">
        <pc:chgData name="Hugo DEMENEZ" userId="a28dc581-7823-42ea-a918-74a1ccc574b2" providerId="ADAL" clId="{C4E8B67A-2288-614F-80E6-E93C4B1102CF}" dt="2023-07-04T09:24:52.405" v="9641" actId="20577"/>
        <pc:sldMkLst>
          <pc:docMk/>
          <pc:sldMk cId="3487141631" sldId="281"/>
        </pc:sldMkLst>
        <pc:spChg chg="del">
          <ac:chgData name="Hugo DEMENEZ" userId="a28dc581-7823-42ea-a918-74a1ccc574b2" providerId="ADAL" clId="{C4E8B67A-2288-614F-80E6-E93C4B1102CF}" dt="2023-07-03T12:08:50.590" v="7526"/>
          <ac:spMkLst>
            <pc:docMk/>
            <pc:sldMk cId="3487141631" sldId="281"/>
            <ac:spMk id="4" creationId="{E346DEDA-03BE-76E5-6178-994A4A41726E}"/>
          </ac:spMkLst>
        </pc:spChg>
        <pc:spChg chg="del">
          <ac:chgData name="Hugo DEMENEZ" userId="a28dc581-7823-42ea-a918-74a1ccc574b2" providerId="ADAL" clId="{C4E8B67A-2288-614F-80E6-E93C4B1102CF}" dt="2023-07-03T12:08:50.590" v="7526"/>
          <ac:spMkLst>
            <pc:docMk/>
            <pc:sldMk cId="3487141631" sldId="281"/>
            <ac:spMk id="5" creationId="{44522963-563E-4875-EB6C-800752733507}"/>
          </ac:spMkLst>
        </pc:spChg>
        <pc:spChg chg="del">
          <ac:chgData name="Hugo DEMENEZ" userId="a28dc581-7823-42ea-a918-74a1ccc574b2" providerId="ADAL" clId="{C4E8B67A-2288-614F-80E6-E93C4B1102CF}" dt="2023-07-03T12:08:50.590" v="7526"/>
          <ac:spMkLst>
            <pc:docMk/>
            <pc:sldMk cId="3487141631" sldId="281"/>
            <ac:spMk id="6" creationId="{931A41B1-1C5E-3FBE-D3FB-0A98E13B96FA}"/>
          </ac:spMkLst>
        </pc:spChg>
        <pc:spChg chg="add del mod">
          <ac:chgData name="Hugo DEMENEZ" userId="a28dc581-7823-42ea-a918-74a1ccc574b2" providerId="ADAL" clId="{C4E8B67A-2288-614F-80E6-E93C4B1102CF}" dt="2023-06-28T16:34:55.347" v="1736" actId="478"/>
          <ac:spMkLst>
            <pc:docMk/>
            <pc:sldMk cId="3487141631" sldId="281"/>
            <ac:spMk id="9" creationId="{6ED0D0BB-0381-50BA-DAB3-0B5BA1E39AB4}"/>
          </ac:spMkLst>
        </pc:spChg>
        <pc:spChg chg="mod">
          <ac:chgData name="Hugo DEMENEZ" userId="a28dc581-7823-42ea-a918-74a1ccc574b2" providerId="ADAL" clId="{C4E8B67A-2288-614F-80E6-E93C4B1102CF}" dt="2023-06-30T08:14:52.453" v="4844"/>
          <ac:spMkLst>
            <pc:docMk/>
            <pc:sldMk cId="3487141631" sldId="281"/>
            <ac:spMk id="15" creationId="{A45D85D3-5B93-4FF1-1732-E0E1EC895999}"/>
          </ac:spMkLst>
        </pc:spChg>
        <pc:spChg chg="mod topLvl">
          <ac:chgData name="Hugo DEMENEZ" userId="a28dc581-7823-42ea-a918-74a1ccc574b2" providerId="ADAL" clId="{C4E8B67A-2288-614F-80E6-E93C4B1102CF}" dt="2023-07-03T14:12:47.396" v="7720" actId="165"/>
          <ac:spMkLst>
            <pc:docMk/>
            <pc:sldMk cId="3487141631" sldId="281"/>
            <ac:spMk id="17" creationId="{F3FCB77F-4A9A-E7D0-F31F-F1DE8DA32734}"/>
          </ac:spMkLst>
        </pc:spChg>
        <pc:spChg chg="mod topLvl">
          <ac:chgData name="Hugo DEMENEZ" userId="a28dc581-7823-42ea-a918-74a1ccc574b2" providerId="ADAL" clId="{C4E8B67A-2288-614F-80E6-E93C4B1102CF}" dt="2023-07-03T14:12:47.396" v="7720" actId="165"/>
          <ac:spMkLst>
            <pc:docMk/>
            <pc:sldMk cId="3487141631" sldId="281"/>
            <ac:spMk id="18" creationId="{EAF5E7E9-C026-053F-92E4-FE28FD26F865}"/>
          </ac:spMkLst>
        </pc:spChg>
        <pc:spChg chg="del">
          <ac:chgData name="Hugo DEMENEZ" userId="a28dc581-7823-42ea-a918-74a1ccc574b2" providerId="ADAL" clId="{C4E8B67A-2288-614F-80E6-E93C4B1102CF}" dt="2023-06-28T16:34:57.188" v="1737" actId="478"/>
          <ac:spMkLst>
            <pc:docMk/>
            <pc:sldMk cId="3487141631" sldId="281"/>
            <ac:spMk id="19" creationId="{35D18968-247B-5AF8-FB38-984ED9B17A16}"/>
          </ac:spMkLst>
        </pc:spChg>
        <pc:spChg chg="mod">
          <ac:chgData name="Hugo DEMENEZ" userId="a28dc581-7823-42ea-a918-74a1ccc574b2" providerId="ADAL" clId="{C4E8B67A-2288-614F-80E6-E93C4B1102CF}" dt="2023-06-30T08:14:52.453" v="4844"/>
          <ac:spMkLst>
            <pc:docMk/>
            <pc:sldMk cId="3487141631" sldId="281"/>
            <ac:spMk id="20" creationId="{E42E3026-8660-727E-7904-B25BB593B05A}"/>
          </ac:spMkLst>
        </pc:spChg>
        <pc:spChg chg="mod topLvl">
          <ac:chgData name="Hugo DEMENEZ" userId="a28dc581-7823-42ea-a918-74a1ccc574b2" providerId="ADAL" clId="{C4E8B67A-2288-614F-80E6-E93C4B1102CF}" dt="2023-07-03T14:12:47.396" v="7720" actId="165"/>
          <ac:spMkLst>
            <pc:docMk/>
            <pc:sldMk cId="3487141631" sldId="281"/>
            <ac:spMk id="22" creationId="{3985B6A9-8896-2A3F-7052-AD0A916C64BB}"/>
          </ac:spMkLst>
        </pc:spChg>
        <pc:spChg chg="mod">
          <ac:chgData name="Hugo DEMENEZ" userId="a28dc581-7823-42ea-a918-74a1ccc574b2" providerId="ADAL" clId="{C4E8B67A-2288-614F-80E6-E93C4B1102CF}" dt="2023-06-30T08:14:52.453" v="4844"/>
          <ac:spMkLst>
            <pc:docMk/>
            <pc:sldMk cId="3487141631" sldId="281"/>
            <ac:spMk id="23" creationId="{73BF2D3E-99C1-4BAF-0B24-32981DAEF88B}"/>
          </ac:spMkLst>
        </pc:spChg>
        <pc:spChg chg="mod">
          <ac:chgData name="Hugo DEMENEZ" userId="a28dc581-7823-42ea-a918-74a1ccc574b2" providerId="ADAL" clId="{C4E8B67A-2288-614F-80E6-E93C4B1102CF}" dt="2023-06-30T08:14:52.453" v="4844"/>
          <ac:spMkLst>
            <pc:docMk/>
            <pc:sldMk cId="3487141631" sldId="281"/>
            <ac:spMk id="24" creationId="{13BFC622-9486-46C7-1DFA-97FB1601D7FF}"/>
          </ac:spMkLst>
        </pc:spChg>
        <pc:spChg chg="mod">
          <ac:chgData name="Hugo DEMENEZ" userId="a28dc581-7823-42ea-a918-74a1ccc574b2" providerId="ADAL" clId="{C4E8B67A-2288-614F-80E6-E93C4B1102CF}" dt="2023-06-30T08:14:52.453" v="4844"/>
          <ac:spMkLst>
            <pc:docMk/>
            <pc:sldMk cId="3487141631" sldId="281"/>
            <ac:spMk id="25" creationId="{3449C8F7-D6EA-D681-B877-D439C6C871BF}"/>
          </ac:spMkLst>
        </pc:spChg>
        <pc:spChg chg="add mod">
          <ac:chgData name="Hugo DEMENEZ" userId="a28dc581-7823-42ea-a918-74a1ccc574b2" providerId="ADAL" clId="{C4E8B67A-2288-614F-80E6-E93C4B1102CF}" dt="2023-07-03T12:08:56.141" v="7527"/>
          <ac:spMkLst>
            <pc:docMk/>
            <pc:sldMk cId="3487141631" sldId="281"/>
            <ac:spMk id="30" creationId="{687416A9-7102-761D-61A4-877BABED239E}"/>
          </ac:spMkLst>
        </pc:spChg>
        <pc:spChg chg="add mod">
          <ac:chgData name="Hugo DEMENEZ" userId="a28dc581-7823-42ea-a918-74a1ccc574b2" providerId="ADAL" clId="{C4E8B67A-2288-614F-80E6-E93C4B1102CF}" dt="2023-07-03T12:08:56.141" v="7527"/>
          <ac:spMkLst>
            <pc:docMk/>
            <pc:sldMk cId="3487141631" sldId="281"/>
            <ac:spMk id="31" creationId="{96CDDC8E-B309-7C29-9465-5FD2E452B76D}"/>
          </ac:spMkLst>
        </pc:spChg>
        <pc:spChg chg="add mod">
          <ac:chgData name="Hugo DEMENEZ" userId="a28dc581-7823-42ea-a918-74a1ccc574b2" providerId="ADAL" clId="{C4E8B67A-2288-614F-80E6-E93C4B1102CF}" dt="2023-07-03T12:08:56.141" v="7527"/>
          <ac:spMkLst>
            <pc:docMk/>
            <pc:sldMk cId="3487141631" sldId="281"/>
            <ac:spMk id="37" creationId="{0D737943-43BF-3CE3-B787-6E1A891DD786}"/>
          </ac:spMkLst>
        </pc:spChg>
        <pc:spChg chg="add mod">
          <ac:chgData name="Hugo DEMENEZ" userId="a28dc581-7823-42ea-a918-74a1ccc574b2" providerId="ADAL" clId="{C4E8B67A-2288-614F-80E6-E93C4B1102CF}" dt="2023-07-04T09:22:23.380" v="9489" actId="1076"/>
          <ac:spMkLst>
            <pc:docMk/>
            <pc:sldMk cId="3487141631" sldId="281"/>
            <ac:spMk id="38" creationId="{489DAD85-9EF3-131B-BA5F-A50F34E1A21C}"/>
          </ac:spMkLst>
        </pc:spChg>
        <pc:grpChg chg="del">
          <ac:chgData name="Hugo DEMENEZ" userId="a28dc581-7823-42ea-a918-74a1ccc574b2" providerId="ADAL" clId="{C4E8B67A-2288-614F-80E6-E93C4B1102CF}" dt="2023-06-28T15:09:40.024" v="1514" actId="478"/>
          <ac:grpSpMkLst>
            <pc:docMk/>
            <pc:sldMk cId="3487141631" sldId="281"/>
            <ac:grpSpMk id="3" creationId="{54263125-2C26-145A-1025-A95134106E07}"/>
          </ac:grpSpMkLst>
        </pc:grpChg>
        <pc:grpChg chg="add del mod">
          <ac:chgData name="Hugo DEMENEZ" userId="a28dc581-7823-42ea-a918-74a1ccc574b2" providerId="ADAL" clId="{C4E8B67A-2288-614F-80E6-E93C4B1102CF}" dt="2023-06-28T16:35:55.702" v="1750" actId="165"/>
          <ac:grpSpMkLst>
            <pc:docMk/>
            <pc:sldMk cId="3487141631" sldId="281"/>
            <ac:grpSpMk id="10" creationId="{7009C18B-2203-D852-9A17-C70B0A9AFA88}"/>
          </ac:grpSpMkLst>
        </pc:grpChg>
        <pc:grpChg chg="add del mod">
          <ac:chgData name="Hugo DEMENEZ" userId="a28dc581-7823-42ea-a918-74a1ccc574b2" providerId="ADAL" clId="{C4E8B67A-2288-614F-80E6-E93C4B1102CF}" dt="2023-06-28T16:35:52.552" v="1749" actId="165"/>
          <ac:grpSpMkLst>
            <pc:docMk/>
            <pc:sldMk cId="3487141631" sldId="281"/>
            <ac:grpSpMk id="11" creationId="{D67869F0-7722-845D-84CA-9E2844CA3D70}"/>
          </ac:grpSpMkLst>
        </pc:grpChg>
        <pc:grpChg chg="add del mod">
          <ac:chgData name="Hugo DEMENEZ" userId="a28dc581-7823-42ea-a918-74a1ccc574b2" providerId="ADAL" clId="{C4E8B67A-2288-614F-80E6-E93C4B1102CF}" dt="2023-06-28T16:35:49.621" v="1748" actId="165"/>
          <ac:grpSpMkLst>
            <pc:docMk/>
            <pc:sldMk cId="3487141631" sldId="281"/>
            <ac:grpSpMk id="13" creationId="{E5060F49-2496-4B7F-EEE7-6389E80E021D}"/>
          </ac:grpSpMkLst>
        </pc:grpChg>
        <pc:grpChg chg="add del mod">
          <ac:chgData name="Hugo DEMENEZ" userId="a28dc581-7823-42ea-a918-74a1ccc574b2" providerId="ADAL" clId="{C4E8B67A-2288-614F-80E6-E93C4B1102CF}" dt="2023-06-30T08:21:05.291" v="4907" actId="478"/>
          <ac:grpSpMkLst>
            <pc:docMk/>
            <pc:sldMk cId="3487141631" sldId="281"/>
            <ac:grpSpMk id="14" creationId="{AF71AAE4-B7E2-0467-CAEE-D25DA756C1E1}"/>
          </ac:grpSpMkLst>
        </pc:grpChg>
        <pc:grpChg chg="add mod topLvl">
          <ac:chgData name="Hugo DEMENEZ" userId="a28dc581-7823-42ea-a918-74a1ccc574b2" providerId="ADAL" clId="{C4E8B67A-2288-614F-80E6-E93C4B1102CF}" dt="2023-07-03T14:12:47.396" v="7720" actId="165"/>
          <ac:grpSpMkLst>
            <pc:docMk/>
            <pc:sldMk cId="3487141631" sldId="281"/>
            <ac:grpSpMk id="26" creationId="{B9DCD074-3246-2629-FC8E-582E7DB5BF89}"/>
          </ac:grpSpMkLst>
        </pc:grpChg>
        <pc:grpChg chg="add mod topLvl">
          <ac:chgData name="Hugo DEMENEZ" userId="a28dc581-7823-42ea-a918-74a1ccc574b2" providerId="ADAL" clId="{C4E8B67A-2288-614F-80E6-E93C4B1102CF}" dt="2023-07-03T14:12:47.396" v="7720" actId="165"/>
          <ac:grpSpMkLst>
            <pc:docMk/>
            <pc:sldMk cId="3487141631" sldId="281"/>
            <ac:grpSpMk id="27" creationId="{F94CD6E3-4281-8754-B2C3-3F9DBC15EBE7}"/>
          </ac:grpSpMkLst>
        </pc:grpChg>
        <pc:grpChg chg="add mod topLvl">
          <ac:chgData name="Hugo DEMENEZ" userId="a28dc581-7823-42ea-a918-74a1ccc574b2" providerId="ADAL" clId="{C4E8B67A-2288-614F-80E6-E93C4B1102CF}" dt="2023-07-03T14:12:47.396" v="7720" actId="165"/>
          <ac:grpSpMkLst>
            <pc:docMk/>
            <pc:sldMk cId="3487141631" sldId="281"/>
            <ac:grpSpMk id="28" creationId="{F7FA3F56-EC0E-7CD6-3DCA-5959DB7A000E}"/>
          </ac:grpSpMkLst>
        </pc:grpChg>
        <pc:grpChg chg="add del mod">
          <ac:chgData name="Hugo DEMENEZ" userId="a28dc581-7823-42ea-a918-74a1ccc574b2" providerId="ADAL" clId="{C4E8B67A-2288-614F-80E6-E93C4B1102CF}" dt="2023-07-03T14:12:47.396" v="7720" actId="165"/>
          <ac:grpSpMkLst>
            <pc:docMk/>
            <pc:sldMk cId="3487141631" sldId="281"/>
            <ac:grpSpMk id="29" creationId="{DE6907A3-DDDA-F3C6-ADDC-BF470F004D88}"/>
          </ac:grpSpMkLst>
        </pc:grpChg>
        <pc:picChg chg="del mod">
          <ac:chgData name="Hugo DEMENEZ" userId="a28dc581-7823-42ea-a918-74a1ccc574b2" providerId="ADAL" clId="{C4E8B67A-2288-614F-80E6-E93C4B1102CF}" dt="2023-06-28T16:34:53.454" v="1735" actId="478"/>
          <ac:picMkLst>
            <pc:docMk/>
            <pc:sldMk cId="3487141631" sldId="281"/>
            <ac:picMk id="8" creationId="{6AB1D574-0DDB-9D0B-0798-008F14038274}"/>
          </ac:picMkLst>
        </pc:picChg>
        <pc:picChg chg="mod topLvl">
          <ac:chgData name="Hugo DEMENEZ" userId="a28dc581-7823-42ea-a918-74a1ccc574b2" providerId="ADAL" clId="{C4E8B67A-2288-614F-80E6-E93C4B1102CF}" dt="2023-07-03T14:12:47.396" v="7720" actId="165"/>
          <ac:picMkLst>
            <pc:docMk/>
            <pc:sldMk cId="3487141631" sldId="281"/>
            <ac:picMk id="12" creationId="{D6C3D307-FD6E-5D6F-A748-A3B9019CB817}"/>
          </ac:picMkLst>
        </pc:picChg>
        <pc:picChg chg="mod topLvl">
          <ac:chgData name="Hugo DEMENEZ" userId="a28dc581-7823-42ea-a918-74a1ccc574b2" providerId="ADAL" clId="{C4E8B67A-2288-614F-80E6-E93C4B1102CF}" dt="2023-07-03T14:12:47.396" v="7720" actId="165"/>
          <ac:picMkLst>
            <pc:docMk/>
            <pc:sldMk cId="3487141631" sldId="281"/>
            <ac:picMk id="16" creationId="{9E9FE32D-A1AF-5E5C-3118-EFFB3FE5E3BB}"/>
          </ac:picMkLst>
        </pc:picChg>
        <pc:picChg chg="mod topLvl">
          <ac:chgData name="Hugo DEMENEZ" userId="a28dc581-7823-42ea-a918-74a1ccc574b2" providerId="ADAL" clId="{C4E8B67A-2288-614F-80E6-E93C4B1102CF}" dt="2023-07-03T14:12:47.396" v="7720" actId="165"/>
          <ac:picMkLst>
            <pc:docMk/>
            <pc:sldMk cId="3487141631" sldId="281"/>
            <ac:picMk id="21" creationId="{8DECBF40-86E5-EB8D-EF97-F7DC1FEDC1D5}"/>
          </ac:picMkLst>
        </pc:picChg>
      </pc:sldChg>
      <pc:sldChg chg="addSp delSp modSp mod modTransition modClrScheme chgLayout">
        <pc:chgData name="Hugo DEMENEZ" userId="a28dc581-7823-42ea-a918-74a1ccc574b2" providerId="ADAL" clId="{C4E8B67A-2288-614F-80E6-E93C4B1102CF}" dt="2023-07-03T17:05:33.328" v="9131" actId="123"/>
        <pc:sldMkLst>
          <pc:docMk/>
          <pc:sldMk cId="1619620238" sldId="282"/>
        </pc:sldMkLst>
        <pc:spChg chg="mod ord">
          <ac:chgData name="Hugo DEMENEZ" userId="a28dc581-7823-42ea-a918-74a1ccc574b2" providerId="ADAL" clId="{C4E8B67A-2288-614F-80E6-E93C4B1102CF}" dt="2023-06-30T08:19:48.840" v="4899" actId="700"/>
          <ac:spMkLst>
            <pc:docMk/>
            <pc:sldMk cId="1619620238" sldId="282"/>
            <ac:spMk id="2" creationId="{051F3B25-819D-CB2F-3C27-B52ADD6C2199}"/>
          </ac:spMkLst>
        </pc:spChg>
        <pc:spChg chg="mod ord">
          <ac:chgData name="Hugo DEMENEZ" userId="a28dc581-7823-42ea-a918-74a1ccc574b2" providerId="ADAL" clId="{C4E8B67A-2288-614F-80E6-E93C4B1102CF}" dt="2023-07-03T17:05:33.328" v="9131" actId="123"/>
          <ac:spMkLst>
            <pc:docMk/>
            <pc:sldMk cId="1619620238" sldId="282"/>
            <ac:spMk id="3" creationId="{D505EBA3-48C8-64C5-DDA2-A474A51B783D}"/>
          </ac:spMkLst>
        </pc:spChg>
        <pc:spChg chg="del mod ord">
          <ac:chgData name="Hugo DEMENEZ" userId="a28dc581-7823-42ea-a918-74a1ccc574b2" providerId="ADAL" clId="{C4E8B67A-2288-614F-80E6-E93C4B1102CF}" dt="2023-07-03T12:08:50.590" v="7526"/>
          <ac:spMkLst>
            <pc:docMk/>
            <pc:sldMk cId="1619620238" sldId="282"/>
            <ac:spMk id="4" creationId="{8FB9FF1F-00DE-996D-0865-4470C78D6E2D}"/>
          </ac:spMkLst>
        </pc:spChg>
        <pc:spChg chg="del mod ord">
          <ac:chgData name="Hugo DEMENEZ" userId="a28dc581-7823-42ea-a918-74a1ccc574b2" providerId="ADAL" clId="{C4E8B67A-2288-614F-80E6-E93C4B1102CF}" dt="2023-07-03T12:08:50.590" v="7526"/>
          <ac:spMkLst>
            <pc:docMk/>
            <pc:sldMk cId="1619620238" sldId="282"/>
            <ac:spMk id="5" creationId="{CF9D19FA-0885-5EBC-3B46-511ADC22B32E}"/>
          </ac:spMkLst>
        </pc:spChg>
        <pc:spChg chg="del mod ord">
          <ac:chgData name="Hugo DEMENEZ" userId="a28dc581-7823-42ea-a918-74a1ccc574b2" providerId="ADAL" clId="{C4E8B67A-2288-614F-80E6-E93C4B1102CF}" dt="2023-07-03T12:08:50.590" v="7526"/>
          <ac:spMkLst>
            <pc:docMk/>
            <pc:sldMk cId="1619620238" sldId="282"/>
            <ac:spMk id="6" creationId="{213EA084-912F-02BB-BD4B-C45E7B6A8D29}"/>
          </ac:spMkLst>
        </pc:spChg>
        <pc:spChg chg="add mod">
          <ac:chgData name="Hugo DEMENEZ" userId="a28dc581-7823-42ea-a918-74a1ccc574b2" providerId="ADAL" clId="{C4E8B67A-2288-614F-80E6-E93C4B1102CF}" dt="2023-07-03T12:08:56.141" v="7527"/>
          <ac:spMkLst>
            <pc:docMk/>
            <pc:sldMk cId="1619620238" sldId="282"/>
            <ac:spMk id="9" creationId="{87256014-E144-41A2-D123-D09251B2D11F}"/>
          </ac:spMkLst>
        </pc:spChg>
        <pc:spChg chg="add mod">
          <ac:chgData name="Hugo DEMENEZ" userId="a28dc581-7823-42ea-a918-74a1ccc574b2" providerId="ADAL" clId="{C4E8B67A-2288-614F-80E6-E93C4B1102CF}" dt="2023-07-03T12:08:56.141" v="7527"/>
          <ac:spMkLst>
            <pc:docMk/>
            <pc:sldMk cId="1619620238" sldId="282"/>
            <ac:spMk id="10" creationId="{6B85740E-3AB0-3891-E709-4565E1DAFD87}"/>
          </ac:spMkLst>
        </pc:spChg>
        <pc:spChg chg="add mod">
          <ac:chgData name="Hugo DEMENEZ" userId="a28dc581-7823-42ea-a918-74a1ccc574b2" providerId="ADAL" clId="{C4E8B67A-2288-614F-80E6-E93C4B1102CF}" dt="2023-07-03T12:08:56.141" v="7527"/>
          <ac:spMkLst>
            <pc:docMk/>
            <pc:sldMk cId="1619620238" sldId="282"/>
            <ac:spMk id="11" creationId="{0AC6BDE9-9F74-7EAA-BC0D-4D58977FD4EE}"/>
          </ac:spMkLst>
        </pc:spChg>
      </pc:sldChg>
      <pc:sldChg chg="addSp delSp modSp add del mod ord modTransition modClrScheme chgLayout modNotesTx">
        <pc:chgData name="Hugo DEMENEZ" userId="a28dc581-7823-42ea-a918-74a1ccc574b2" providerId="ADAL" clId="{C4E8B67A-2288-614F-80E6-E93C4B1102CF}" dt="2023-07-04T11:53:10.029" v="10057" actId="2696"/>
        <pc:sldMkLst>
          <pc:docMk/>
          <pc:sldMk cId="3121125758" sldId="283"/>
        </pc:sldMkLst>
        <pc:spChg chg="del mod ord">
          <ac:chgData name="Hugo DEMENEZ" userId="a28dc581-7823-42ea-a918-74a1ccc574b2" providerId="ADAL" clId="{C4E8B67A-2288-614F-80E6-E93C4B1102CF}" dt="2023-06-30T08:29:16.346" v="4931" actId="478"/>
          <ac:spMkLst>
            <pc:docMk/>
            <pc:sldMk cId="3121125758" sldId="283"/>
            <ac:spMk id="2" creationId="{C11D936E-BBCD-8BE9-701B-EEA4133DBD5C}"/>
          </ac:spMkLst>
        </pc:spChg>
        <pc:spChg chg="add del mod">
          <ac:chgData name="Hugo DEMENEZ" userId="a28dc581-7823-42ea-a918-74a1ccc574b2" providerId="ADAL" clId="{C4E8B67A-2288-614F-80E6-E93C4B1102CF}" dt="2023-07-04T11:52:57.830" v="10055" actId="478"/>
          <ac:spMkLst>
            <pc:docMk/>
            <pc:sldMk cId="3121125758" sldId="283"/>
            <ac:spMk id="4" creationId="{3C72C6D2-04CF-E6E9-1320-D16B6D507608}"/>
          </ac:spMkLst>
        </pc:spChg>
        <pc:spChg chg="add del mod">
          <ac:chgData name="Hugo DEMENEZ" userId="a28dc581-7823-42ea-a918-74a1ccc574b2" providerId="ADAL" clId="{C4E8B67A-2288-614F-80E6-E93C4B1102CF}" dt="2023-06-30T08:29:26.118" v="4937" actId="478"/>
          <ac:spMkLst>
            <pc:docMk/>
            <pc:sldMk cId="3121125758" sldId="283"/>
            <ac:spMk id="6" creationId="{E22E5414-0107-C390-72CB-D06F4AC7F428}"/>
          </ac:spMkLst>
        </pc:spChg>
        <pc:spChg chg="add mod">
          <ac:chgData name="Hugo DEMENEZ" userId="a28dc581-7823-42ea-a918-74a1ccc574b2" providerId="ADAL" clId="{C4E8B67A-2288-614F-80E6-E93C4B1102CF}" dt="2023-07-03T12:08:56.141" v="7527"/>
          <ac:spMkLst>
            <pc:docMk/>
            <pc:sldMk cId="3121125758" sldId="283"/>
            <ac:spMk id="7" creationId="{6C6898C5-C2A0-EE51-2EB2-0BDFD9C34B70}"/>
          </ac:spMkLst>
        </pc:spChg>
        <pc:spChg chg="del mod ord">
          <ac:chgData name="Hugo DEMENEZ" userId="a28dc581-7823-42ea-a918-74a1ccc574b2" providerId="ADAL" clId="{C4E8B67A-2288-614F-80E6-E93C4B1102CF}" dt="2023-07-03T12:08:50.590" v="7526"/>
          <ac:spMkLst>
            <pc:docMk/>
            <pc:sldMk cId="3121125758" sldId="283"/>
            <ac:spMk id="8" creationId="{9AA1DBF8-6933-23D9-405E-8530713E6D0C}"/>
          </ac:spMkLst>
        </pc:spChg>
        <pc:spChg chg="del mod ord">
          <ac:chgData name="Hugo DEMENEZ" userId="a28dc581-7823-42ea-a918-74a1ccc574b2" providerId="ADAL" clId="{C4E8B67A-2288-614F-80E6-E93C4B1102CF}" dt="2023-07-03T12:08:50.590" v="7526"/>
          <ac:spMkLst>
            <pc:docMk/>
            <pc:sldMk cId="3121125758" sldId="283"/>
            <ac:spMk id="9" creationId="{B5BB256A-5A3E-6AB3-D0F3-31EE6D895C2D}"/>
          </ac:spMkLst>
        </pc:spChg>
        <pc:spChg chg="del mod ord">
          <ac:chgData name="Hugo DEMENEZ" userId="a28dc581-7823-42ea-a918-74a1ccc574b2" providerId="ADAL" clId="{C4E8B67A-2288-614F-80E6-E93C4B1102CF}" dt="2023-07-03T12:08:50.590" v="7526"/>
          <ac:spMkLst>
            <pc:docMk/>
            <pc:sldMk cId="3121125758" sldId="283"/>
            <ac:spMk id="10" creationId="{A0D5A2A5-3571-8139-DD5F-FB2B254F757E}"/>
          </ac:spMkLst>
        </pc:spChg>
        <pc:spChg chg="add mod">
          <ac:chgData name="Hugo DEMENEZ" userId="a28dc581-7823-42ea-a918-74a1ccc574b2" providerId="ADAL" clId="{C4E8B67A-2288-614F-80E6-E93C4B1102CF}" dt="2023-07-03T12:08:56.141" v="7527"/>
          <ac:spMkLst>
            <pc:docMk/>
            <pc:sldMk cId="3121125758" sldId="283"/>
            <ac:spMk id="11" creationId="{87E82983-BE33-24B9-2950-F91D22E1116D}"/>
          </ac:spMkLst>
        </pc:spChg>
        <pc:spChg chg="del mod ord">
          <ac:chgData name="Hugo DEMENEZ" userId="a28dc581-7823-42ea-a918-74a1ccc574b2" providerId="ADAL" clId="{C4E8B67A-2288-614F-80E6-E93C4B1102CF}" dt="2023-06-30T08:29:24.416" v="4936" actId="478"/>
          <ac:spMkLst>
            <pc:docMk/>
            <pc:sldMk cId="3121125758" sldId="283"/>
            <ac:spMk id="12" creationId="{45C77C1B-FA94-69DB-6AA0-526DDF0BD4F1}"/>
          </ac:spMkLst>
        </pc:spChg>
        <pc:spChg chg="add mod">
          <ac:chgData name="Hugo DEMENEZ" userId="a28dc581-7823-42ea-a918-74a1ccc574b2" providerId="ADAL" clId="{C4E8B67A-2288-614F-80E6-E93C4B1102CF}" dt="2023-07-03T12:08:56.141" v="7527"/>
          <ac:spMkLst>
            <pc:docMk/>
            <pc:sldMk cId="3121125758" sldId="283"/>
            <ac:spMk id="13" creationId="{54E4C860-3C6F-429F-5876-227389E76068}"/>
          </ac:spMkLst>
        </pc:spChg>
        <pc:spChg chg="add del mod">
          <ac:chgData name="Hugo DEMENEZ" userId="a28dc581-7823-42ea-a918-74a1ccc574b2" providerId="ADAL" clId="{C4E8B67A-2288-614F-80E6-E93C4B1102CF}" dt="2023-07-04T11:52:59.309" v="10056" actId="478"/>
          <ac:spMkLst>
            <pc:docMk/>
            <pc:sldMk cId="3121125758" sldId="283"/>
            <ac:spMk id="16" creationId="{7E851CBD-C985-545B-2D20-0561AD1296A4}"/>
          </ac:spMkLst>
        </pc:spChg>
        <pc:graphicFrameChg chg="mod modGraphic">
          <ac:chgData name="Hugo DEMENEZ" userId="a28dc581-7823-42ea-a918-74a1ccc574b2" providerId="ADAL" clId="{C4E8B67A-2288-614F-80E6-E93C4B1102CF}" dt="2023-06-30T08:29:48.518" v="4939" actId="1076"/>
          <ac:graphicFrameMkLst>
            <pc:docMk/>
            <pc:sldMk cId="3121125758" sldId="283"/>
            <ac:graphicFrameMk id="14" creationId="{DE73F185-93EE-9F11-E8CA-4DFF5CC704B6}"/>
          </ac:graphicFrameMkLst>
        </pc:graphicFrameChg>
      </pc:sldChg>
      <pc:sldChg chg="addSp delSp modSp add mod modTransition modAnim chgLayout">
        <pc:chgData name="Hugo DEMENEZ" userId="a28dc581-7823-42ea-a918-74a1ccc574b2" providerId="ADAL" clId="{C4E8B67A-2288-614F-80E6-E93C4B1102CF}" dt="2023-07-03T14:11:40.503" v="7717"/>
        <pc:sldMkLst>
          <pc:docMk/>
          <pc:sldMk cId="1747765028" sldId="284"/>
        </pc:sldMkLst>
        <pc:spChg chg="mod ord">
          <ac:chgData name="Hugo DEMENEZ" userId="a28dc581-7823-42ea-a918-74a1ccc574b2" providerId="ADAL" clId="{C4E8B67A-2288-614F-80E6-E93C4B1102CF}" dt="2023-06-28T16:47:32.424" v="2006" actId="700"/>
          <ac:spMkLst>
            <pc:docMk/>
            <pc:sldMk cId="1747765028" sldId="284"/>
            <ac:spMk id="2" creationId="{AEF903D3-67DF-EA47-6E62-CB4A70BB1B04}"/>
          </ac:spMkLst>
        </pc:spChg>
        <pc:spChg chg="add del mod ord">
          <ac:chgData name="Hugo DEMENEZ" userId="a28dc581-7823-42ea-a918-74a1ccc574b2" providerId="ADAL" clId="{C4E8B67A-2288-614F-80E6-E93C4B1102CF}" dt="2023-06-28T16:54:18.365" v="2163" actId="478"/>
          <ac:spMkLst>
            <pc:docMk/>
            <pc:sldMk cId="1747765028" sldId="284"/>
            <ac:spMk id="3" creationId="{2B51C7F4-D64A-FB89-5863-334FD89D9A47}"/>
          </ac:spMkLst>
        </pc:spChg>
        <pc:spChg chg="del mod ord">
          <ac:chgData name="Hugo DEMENEZ" userId="a28dc581-7823-42ea-a918-74a1ccc574b2" providerId="ADAL" clId="{C4E8B67A-2288-614F-80E6-E93C4B1102CF}" dt="2023-07-03T12:08:50.590" v="7526"/>
          <ac:spMkLst>
            <pc:docMk/>
            <pc:sldMk cId="1747765028" sldId="284"/>
            <ac:spMk id="4" creationId="{E346DEDA-03BE-76E5-6178-994A4A41726E}"/>
          </ac:spMkLst>
        </pc:spChg>
        <pc:spChg chg="del mod ord">
          <ac:chgData name="Hugo DEMENEZ" userId="a28dc581-7823-42ea-a918-74a1ccc574b2" providerId="ADAL" clId="{C4E8B67A-2288-614F-80E6-E93C4B1102CF}" dt="2023-07-03T12:08:50.590" v="7526"/>
          <ac:spMkLst>
            <pc:docMk/>
            <pc:sldMk cId="1747765028" sldId="284"/>
            <ac:spMk id="5" creationId="{44522963-563E-4875-EB6C-800752733507}"/>
          </ac:spMkLst>
        </pc:spChg>
        <pc:spChg chg="del mod ord">
          <ac:chgData name="Hugo DEMENEZ" userId="a28dc581-7823-42ea-a918-74a1ccc574b2" providerId="ADAL" clId="{C4E8B67A-2288-614F-80E6-E93C4B1102CF}" dt="2023-07-03T12:08:50.590" v="7526"/>
          <ac:spMkLst>
            <pc:docMk/>
            <pc:sldMk cId="1747765028" sldId="284"/>
            <ac:spMk id="6" creationId="{931A41B1-1C5E-3FBE-D3FB-0A98E13B96FA}"/>
          </ac:spMkLst>
        </pc:spChg>
        <pc:spChg chg="add del mod">
          <ac:chgData name="Hugo DEMENEZ" userId="a28dc581-7823-42ea-a918-74a1ccc574b2" providerId="ADAL" clId="{C4E8B67A-2288-614F-80E6-E93C4B1102CF}" dt="2023-07-03T12:17:07.643" v="7621" actId="478"/>
          <ac:spMkLst>
            <pc:docMk/>
            <pc:sldMk cId="1747765028" sldId="284"/>
            <ac:spMk id="7" creationId="{273C5E2D-AC16-196E-3D7B-4056DB6A20B1}"/>
          </ac:spMkLst>
        </pc:spChg>
        <pc:spChg chg="add del mod">
          <ac:chgData name="Hugo DEMENEZ" userId="a28dc581-7823-42ea-a918-74a1ccc574b2" providerId="ADAL" clId="{C4E8B67A-2288-614F-80E6-E93C4B1102CF}" dt="2023-07-03T12:17:05.515" v="7619" actId="478"/>
          <ac:spMkLst>
            <pc:docMk/>
            <pc:sldMk cId="1747765028" sldId="284"/>
            <ac:spMk id="8" creationId="{D3FEE3C3-2E5B-3607-7675-61D938D43BC5}"/>
          </ac:spMkLst>
        </pc:spChg>
        <pc:spChg chg="add del mod">
          <ac:chgData name="Hugo DEMENEZ" userId="a28dc581-7823-42ea-a918-74a1ccc574b2" providerId="ADAL" clId="{C4E8B67A-2288-614F-80E6-E93C4B1102CF}" dt="2023-07-03T12:17:06.195" v="7620" actId="478"/>
          <ac:spMkLst>
            <pc:docMk/>
            <pc:sldMk cId="1747765028" sldId="284"/>
            <ac:spMk id="9" creationId="{426A2283-9306-7A54-1673-402943E45BE2}"/>
          </ac:spMkLst>
        </pc:spChg>
        <pc:spChg chg="add mod">
          <ac:chgData name="Hugo DEMENEZ" userId="a28dc581-7823-42ea-a918-74a1ccc574b2" providerId="ADAL" clId="{C4E8B67A-2288-614F-80E6-E93C4B1102CF}" dt="2023-07-03T12:17:13.664" v="7625" actId="1076"/>
          <ac:spMkLst>
            <pc:docMk/>
            <pc:sldMk cId="1747765028" sldId="284"/>
            <ac:spMk id="10" creationId="{2596BE89-1BBA-6898-AA5D-306AB5FC0D1F}"/>
          </ac:spMkLst>
        </pc:spChg>
        <pc:spChg chg="mod">
          <ac:chgData name="Hugo DEMENEZ" userId="a28dc581-7823-42ea-a918-74a1ccc574b2" providerId="ADAL" clId="{C4E8B67A-2288-614F-80E6-E93C4B1102CF}" dt="2023-06-30T08:15:57.106" v="4857"/>
          <ac:spMkLst>
            <pc:docMk/>
            <pc:sldMk cId="1747765028" sldId="284"/>
            <ac:spMk id="13" creationId="{75DF0879-5CC9-A109-8144-1A1F43F3D33F}"/>
          </ac:spMkLst>
        </pc:spChg>
        <pc:spChg chg="mod">
          <ac:chgData name="Hugo DEMENEZ" userId="a28dc581-7823-42ea-a918-74a1ccc574b2" providerId="ADAL" clId="{C4E8B67A-2288-614F-80E6-E93C4B1102CF}" dt="2023-06-30T08:15:57.106" v="4857"/>
          <ac:spMkLst>
            <pc:docMk/>
            <pc:sldMk cId="1747765028" sldId="284"/>
            <ac:spMk id="14" creationId="{AB6CA179-6B54-DFA4-3995-B9F5D49D65D3}"/>
          </ac:spMkLst>
        </pc:spChg>
        <pc:spChg chg="mod">
          <ac:chgData name="Hugo DEMENEZ" userId="a28dc581-7823-42ea-a918-74a1ccc574b2" providerId="ADAL" clId="{C4E8B67A-2288-614F-80E6-E93C4B1102CF}" dt="2023-06-30T08:15:57.106" v="4857"/>
          <ac:spMkLst>
            <pc:docMk/>
            <pc:sldMk cId="1747765028" sldId="284"/>
            <ac:spMk id="15" creationId="{EB3CCDA4-0D56-2935-FEB4-5A94E0E540B5}"/>
          </ac:spMkLst>
        </pc:spChg>
        <pc:spChg chg="del">
          <ac:chgData name="Hugo DEMENEZ" userId="a28dc581-7823-42ea-a918-74a1ccc574b2" providerId="ADAL" clId="{C4E8B67A-2288-614F-80E6-E93C4B1102CF}" dt="2023-06-28T16:45:48.054" v="1858" actId="478"/>
          <ac:spMkLst>
            <pc:docMk/>
            <pc:sldMk cId="1747765028" sldId="284"/>
            <ac:spMk id="17" creationId="{F3FCB77F-4A9A-E7D0-F31F-F1DE8DA32734}"/>
          </ac:spMkLst>
        </pc:spChg>
        <pc:spChg chg="del">
          <ac:chgData name="Hugo DEMENEZ" userId="a28dc581-7823-42ea-a918-74a1ccc574b2" providerId="ADAL" clId="{C4E8B67A-2288-614F-80E6-E93C4B1102CF}" dt="2023-06-28T16:45:49.252" v="1860" actId="478"/>
          <ac:spMkLst>
            <pc:docMk/>
            <pc:sldMk cId="1747765028" sldId="284"/>
            <ac:spMk id="18" creationId="{EAF5E7E9-C026-053F-92E4-FE28FD26F865}"/>
          </ac:spMkLst>
        </pc:spChg>
        <pc:spChg chg="mod">
          <ac:chgData name="Hugo DEMENEZ" userId="a28dc581-7823-42ea-a918-74a1ccc574b2" providerId="ADAL" clId="{C4E8B67A-2288-614F-80E6-E93C4B1102CF}" dt="2023-06-30T08:15:57.106" v="4857"/>
          <ac:spMkLst>
            <pc:docMk/>
            <pc:sldMk cId="1747765028" sldId="284"/>
            <ac:spMk id="19" creationId="{2A4C3759-BFCD-DD86-1DA4-3B09C066CD49}"/>
          </ac:spMkLst>
        </pc:spChg>
        <pc:spChg chg="mod">
          <ac:chgData name="Hugo DEMENEZ" userId="a28dc581-7823-42ea-a918-74a1ccc574b2" providerId="ADAL" clId="{C4E8B67A-2288-614F-80E6-E93C4B1102CF}" dt="2023-06-30T08:15:57.106" v="4857"/>
          <ac:spMkLst>
            <pc:docMk/>
            <pc:sldMk cId="1747765028" sldId="284"/>
            <ac:spMk id="20" creationId="{BF41F113-1815-9C5F-4E7C-BDAB67B97665}"/>
          </ac:spMkLst>
        </pc:spChg>
        <pc:spChg chg="del">
          <ac:chgData name="Hugo DEMENEZ" userId="a28dc581-7823-42ea-a918-74a1ccc574b2" providerId="ADAL" clId="{C4E8B67A-2288-614F-80E6-E93C4B1102CF}" dt="2023-06-28T16:45:49.986" v="1861" actId="478"/>
          <ac:spMkLst>
            <pc:docMk/>
            <pc:sldMk cId="1747765028" sldId="284"/>
            <ac:spMk id="22" creationId="{3985B6A9-8896-2A3F-7052-AD0A916C64BB}"/>
          </ac:spMkLst>
        </pc:spChg>
        <pc:spChg chg="add mod">
          <ac:chgData name="Hugo DEMENEZ" userId="a28dc581-7823-42ea-a918-74a1ccc574b2" providerId="ADAL" clId="{C4E8B67A-2288-614F-80E6-E93C4B1102CF}" dt="2023-07-03T12:08:56.141" v="7527"/>
          <ac:spMkLst>
            <pc:docMk/>
            <pc:sldMk cId="1747765028" sldId="284"/>
            <ac:spMk id="23" creationId="{2610FFF0-3A74-F790-58A3-9308788EFDF2}"/>
          </ac:spMkLst>
        </pc:spChg>
        <pc:spChg chg="add mod">
          <ac:chgData name="Hugo DEMENEZ" userId="a28dc581-7823-42ea-a918-74a1ccc574b2" providerId="ADAL" clId="{C4E8B67A-2288-614F-80E6-E93C4B1102CF}" dt="2023-07-03T12:08:56.141" v="7527"/>
          <ac:spMkLst>
            <pc:docMk/>
            <pc:sldMk cId="1747765028" sldId="284"/>
            <ac:spMk id="24" creationId="{9A79F858-406A-ACDB-0EE4-3D98689149F8}"/>
          </ac:spMkLst>
        </pc:spChg>
        <pc:spChg chg="add mod">
          <ac:chgData name="Hugo DEMENEZ" userId="a28dc581-7823-42ea-a918-74a1ccc574b2" providerId="ADAL" clId="{C4E8B67A-2288-614F-80E6-E93C4B1102CF}" dt="2023-07-03T12:08:56.141" v="7527"/>
          <ac:spMkLst>
            <pc:docMk/>
            <pc:sldMk cId="1747765028" sldId="284"/>
            <ac:spMk id="25" creationId="{4889B872-018E-4259-5F8B-C72D807EBEC1}"/>
          </ac:spMkLst>
        </pc:spChg>
        <pc:grpChg chg="add del mod">
          <ac:chgData name="Hugo DEMENEZ" userId="a28dc581-7823-42ea-a918-74a1ccc574b2" providerId="ADAL" clId="{C4E8B67A-2288-614F-80E6-E93C4B1102CF}" dt="2023-07-03T11:15:55.656" v="6686" actId="478"/>
          <ac:grpSpMkLst>
            <pc:docMk/>
            <pc:sldMk cId="1747765028" sldId="284"/>
            <ac:grpSpMk id="11" creationId="{A33A151A-F5F7-F148-E3E3-3E6C77B8AB1C}"/>
          </ac:grpSpMkLst>
        </pc:grpChg>
        <pc:picChg chg="del">
          <ac:chgData name="Hugo DEMENEZ" userId="a28dc581-7823-42ea-a918-74a1ccc574b2" providerId="ADAL" clId="{C4E8B67A-2288-614F-80E6-E93C4B1102CF}" dt="2023-06-28T16:45:48.697" v="1859" actId="478"/>
          <ac:picMkLst>
            <pc:docMk/>
            <pc:sldMk cId="1747765028" sldId="284"/>
            <ac:picMk id="12" creationId="{D6C3D307-FD6E-5D6F-A748-A3B9019CB817}"/>
          </ac:picMkLst>
        </pc:picChg>
        <pc:picChg chg="del">
          <ac:chgData name="Hugo DEMENEZ" userId="a28dc581-7823-42ea-a918-74a1ccc574b2" providerId="ADAL" clId="{C4E8B67A-2288-614F-80E6-E93C4B1102CF}" dt="2023-06-28T16:45:46.704" v="1857" actId="478"/>
          <ac:picMkLst>
            <pc:docMk/>
            <pc:sldMk cId="1747765028" sldId="284"/>
            <ac:picMk id="16" creationId="{9E9FE32D-A1AF-5E5C-3118-EFFB3FE5E3BB}"/>
          </ac:picMkLst>
        </pc:picChg>
        <pc:picChg chg="del">
          <ac:chgData name="Hugo DEMENEZ" userId="a28dc581-7823-42ea-a918-74a1ccc574b2" providerId="ADAL" clId="{C4E8B67A-2288-614F-80E6-E93C4B1102CF}" dt="2023-06-28T16:45:45.722" v="1856" actId="478"/>
          <ac:picMkLst>
            <pc:docMk/>
            <pc:sldMk cId="1747765028" sldId="284"/>
            <ac:picMk id="21" creationId="{8DECBF40-86E5-EB8D-EF97-F7DC1FEDC1D5}"/>
          </ac:picMkLst>
        </pc:picChg>
      </pc:sldChg>
      <pc:sldChg chg="addSp delSp modSp add mod modTransition">
        <pc:chgData name="Hugo DEMENEZ" userId="a28dc581-7823-42ea-a918-74a1ccc574b2" providerId="ADAL" clId="{C4E8B67A-2288-614F-80E6-E93C4B1102CF}" dt="2023-07-03T14:11:40.503" v="7717"/>
        <pc:sldMkLst>
          <pc:docMk/>
          <pc:sldMk cId="1292687085" sldId="285"/>
        </pc:sldMkLst>
        <pc:spChg chg="mod">
          <ac:chgData name="Hugo DEMENEZ" userId="a28dc581-7823-42ea-a918-74a1ccc574b2" providerId="ADAL" clId="{C4E8B67A-2288-614F-80E6-E93C4B1102CF}" dt="2023-06-28T16:46:11.585" v="1895" actId="20577"/>
          <ac:spMkLst>
            <pc:docMk/>
            <pc:sldMk cId="1292687085" sldId="285"/>
            <ac:spMk id="2" creationId="{AEF903D3-67DF-EA47-6E62-CB4A70BB1B04}"/>
          </ac:spMkLst>
        </pc:spChg>
        <pc:spChg chg="add del mod">
          <ac:chgData name="Hugo DEMENEZ" userId="a28dc581-7823-42ea-a918-74a1ccc574b2" providerId="ADAL" clId="{C4E8B67A-2288-614F-80E6-E93C4B1102CF}" dt="2023-06-28T16:46:19.576" v="1898"/>
          <ac:spMkLst>
            <pc:docMk/>
            <pc:sldMk cId="1292687085" sldId="285"/>
            <ac:spMk id="3" creationId="{02F672F3-F2A0-392A-17B5-F835549022C4}"/>
          </ac:spMkLst>
        </pc:spChg>
        <pc:spChg chg="del">
          <ac:chgData name="Hugo DEMENEZ" userId="a28dc581-7823-42ea-a918-74a1ccc574b2" providerId="ADAL" clId="{C4E8B67A-2288-614F-80E6-E93C4B1102CF}" dt="2023-07-03T12:08:50.590" v="7526"/>
          <ac:spMkLst>
            <pc:docMk/>
            <pc:sldMk cId="1292687085" sldId="285"/>
            <ac:spMk id="4" creationId="{E346DEDA-03BE-76E5-6178-994A4A41726E}"/>
          </ac:spMkLst>
        </pc:spChg>
        <pc:spChg chg="del">
          <ac:chgData name="Hugo DEMENEZ" userId="a28dc581-7823-42ea-a918-74a1ccc574b2" providerId="ADAL" clId="{C4E8B67A-2288-614F-80E6-E93C4B1102CF}" dt="2023-07-03T12:08:50.590" v="7526"/>
          <ac:spMkLst>
            <pc:docMk/>
            <pc:sldMk cId="1292687085" sldId="285"/>
            <ac:spMk id="5" creationId="{44522963-563E-4875-EB6C-800752733507}"/>
          </ac:spMkLst>
        </pc:spChg>
        <pc:spChg chg="del">
          <ac:chgData name="Hugo DEMENEZ" userId="a28dc581-7823-42ea-a918-74a1ccc574b2" providerId="ADAL" clId="{C4E8B67A-2288-614F-80E6-E93C4B1102CF}" dt="2023-07-03T12:08:50.590" v="7526"/>
          <ac:spMkLst>
            <pc:docMk/>
            <pc:sldMk cId="1292687085" sldId="285"/>
            <ac:spMk id="6" creationId="{931A41B1-1C5E-3FBE-D3FB-0A98E13B96FA}"/>
          </ac:spMkLst>
        </pc:spChg>
        <pc:spChg chg="add mod">
          <ac:chgData name="Hugo DEMENEZ" userId="a28dc581-7823-42ea-a918-74a1ccc574b2" providerId="ADAL" clId="{C4E8B67A-2288-614F-80E6-E93C4B1102CF}" dt="2023-06-28T16:47:17.733" v="2005" actId="14100"/>
          <ac:spMkLst>
            <pc:docMk/>
            <pc:sldMk cId="1292687085" sldId="285"/>
            <ac:spMk id="7" creationId="{265CEFFB-D485-D6AC-FAD5-3D0606C589E7}"/>
          </ac:spMkLst>
        </pc:spChg>
        <pc:spChg chg="mod">
          <ac:chgData name="Hugo DEMENEZ" userId="a28dc581-7823-42ea-a918-74a1ccc574b2" providerId="ADAL" clId="{C4E8B67A-2288-614F-80E6-E93C4B1102CF}" dt="2023-06-30T08:15:52.968" v="4856"/>
          <ac:spMkLst>
            <pc:docMk/>
            <pc:sldMk cId="1292687085" sldId="285"/>
            <ac:spMk id="9" creationId="{EDF162B1-88E9-0897-B3D1-7605045AC77A}"/>
          </ac:spMkLst>
        </pc:spChg>
        <pc:spChg chg="mod">
          <ac:chgData name="Hugo DEMENEZ" userId="a28dc581-7823-42ea-a918-74a1ccc574b2" providerId="ADAL" clId="{C4E8B67A-2288-614F-80E6-E93C4B1102CF}" dt="2023-06-30T08:15:52.968" v="4856"/>
          <ac:spMkLst>
            <pc:docMk/>
            <pc:sldMk cId="1292687085" sldId="285"/>
            <ac:spMk id="10" creationId="{5A23059C-D667-4C59-DECE-0219731487EA}"/>
          </ac:spMkLst>
        </pc:spChg>
        <pc:spChg chg="mod">
          <ac:chgData name="Hugo DEMENEZ" userId="a28dc581-7823-42ea-a918-74a1ccc574b2" providerId="ADAL" clId="{C4E8B67A-2288-614F-80E6-E93C4B1102CF}" dt="2023-06-30T08:15:52.968" v="4856"/>
          <ac:spMkLst>
            <pc:docMk/>
            <pc:sldMk cId="1292687085" sldId="285"/>
            <ac:spMk id="11" creationId="{0EB54A64-158A-B329-E290-ABEC44D1A651}"/>
          </ac:spMkLst>
        </pc:spChg>
        <pc:spChg chg="mod">
          <ac:chgData name="Hugo DEMENEZ" userId="a28dc581-7823-42ea-a918-74a1ccc574b2" providerId="ADAL" clId="{C4E8B67A-2288-614F-80E6-E93C4B1102CF}" dt="2023-06-30T08:15:52.968" v="4856"/>
          <ac:spMkLst>
            <pc:docMk/>
            <pc:sldMk cId="1292687085" sldId="285"/>
            <ac:spMk id="13" creationId="{A0A71536-BF5A-388C-941C-513D348045B4}"/>
          </ac:spMkLst>
        </pc:spChg>
        <pc:spChg chg="mod">
          <ac:chgData name="Hugo DEMENEZ" userId="a28dc581-7823-42ea-a918-74a1ccc574b2" providerId="ADAL" clId="{C4E8B67A-2288-614F-80E6-E93C4B1102CF}" dt="2023-06-30T08:15:52.968" v="4856"/>
          <ac:spMkLst>
            <pc:docMk/>
            <pc:sldMk cId="1292687085" sldId="285"/>
            <ac:spMk id="14" creationId="{1171847A-BC5D-AAF5-73FE-98049BDFC56B}"/>
          </ac:spMkLst>
        </pc:spChg>
        <pc:spChg chg="add mod">
          <ac:chgData name="Hugo DEMENEZ" userId="a28dc581-7823-42ea-a918-74a1ccc574b2" providerId="ADAL" clId="{C4E8B67A-2288-614F-80E6-E93C4B1102CF}" dt="2023-07-03T12:08:56.141" v="7527"/>
          <ac:spMkLst>
            <pc:docMk/>
            <pc:sldMk cId="1292687085" sldId="285"/>
            <ac:spMk id="15" creationId="{9D450538-D0CF-2002-A799-62679BCCC6CC}"/>
          </ac:spMkLst>
        </pc:spChg>
        <pc:spChg chg="del">
          <ac:chgData name="Hugo DEMENEZ" userId="a28dc581-7823-42ea-a918-74a1ccc574b2" providerId="ADAL" clId="{C4E8B67A-2288-614F-80E6-E93C4B1102CF}" dt="2023-06-28T16:46:05.511" v="1881" actId="478"/>
          <ac:spMkLst>
            <pc:docMk/>
            <pc:sldMk cId="1292687085" sldId="285"/>
            <ac:spMk id="17" creationId="{F3FCB77F-4A9A-E7D0-F31F-F1DE8DA32734}"/>
          </ac:spMkLst>
        </pc:spChg>
        <pc:spChg chg="del">
          <ac:chgData name="Hugo DEMENEZ" userId="a28dc581-7823-42ea-a918-74a1ccc574b2" providerId="ADAL" clId="{C4E8B67A-2288-614F-80E6-E93C4B1102CF}" dt="2023-06-28T16:46:04.378" v="1880" actId="478"/>
          <ac:spMkLst>
            <pc:docMk/>
            <pc:sldMk cId="1292687085" sldId="285"/>
            <ac:spMk id="18" creationId="{EAF5E7E9-C026-053F-92E4-FE28FD26F865}"/>
          </ac:spMkLst>
        </pc:spChg>
        <pc:spChg chg="add mod">
          <ac:chgData name="Hugo DEMENEZ" userId="a28dc581-7823-42ea-a918-74a1ccc574b2" providerId="ADAL" clId="{C4E8B67A-2288-614F-80E6-E93C4B1102CF}" dt="2023-07-03T12:08:56.141" v="7527"/>
          <ac:spMkLst>
            <pc:docMk/>
            <pc:sldMk cId="1292687085" sldId="285"/>
            <ac:spMk id="19" creationId="{CCEEF196-93E6-9A52-4A75-118E85C72644}"/>
          </ac:spMkLst>
        </pc:spChg>
        <pc:spChg chg="add mod">
          <ac:chgData name="Hugo DEMENEZ" userId="a28dc581-7823-42ea-a918-74a1ccc574b2" providerId="ADAL" clId="{C4E8B67A-2288-614F-80E6-E93C4B1102CF}" dt="2023-07-03T12:08:56.141" v="7527"/>
          <ac:spMkLst>
            <pc:docMk/>
            <pc:sldMk cId="1292687085" sldId="285"/>
            <ac:spMk id="20" creationId="{DF386E32-B9FB-37C9-8C67-4602ED9AA2B8}"/>
          </ac:spMkLst>
        </pc:spChg>
        <pc:spChg chg="del">
          <ac:chgData name="Hugo DEMENEZ" userId="a28dc581-7823-42ea-a918-74a1ccc574b2" providerId="ADAL" clId="{C4E8B67A-2288-614F-80E6-E93C4B1102CF}" dt="2023-06-28T16:46:06.215" v="1882" actId="478"/>
          <ac:spMkLst>
            <pc:docMk/>
            <pc:sldMk cId="1292687085" sldId="285"/>
            <ac:spMk id="22" creationId="{3985B6A9-8896-2A3F-7052-AD0A916C64BB}"/>
          </ac:spMkLst>
        </pc:spChg>
        <pc:grpChg chg="add del mod">
          <ac:chgData name="Hugo DEMENEZ" userId="a28dc581-7823-42ea-a918-74a1ccc574b2" providerId="ADAL" clId="{C4E8B67A-2288-614F-80E6-E93C4B1102CF}" dt="2023-07-03T11:15:48.537" v="6684" actId="478"/>
          <ac:grpSpMkLst>
            <pc:docMk/>
            <pc:sldMk cId="1292687085" sldId="285"/>
            <ac:grpSpMk id="8" creationId="{C4064480-2CD1-C0B1-F538-545557A95019}"/>
          </ac:grpSpMkLst>
        </pc:grpChg>
        <pc:picChg chg="del">
          <ac:chgData name="Hugo DEMENEZ" userId="a28dc581-7823-42ea-a918-74a1ccc574b2" providerId="ADAL" clId="{C4E8B67A-2288-614F-80E6-E93C4B1102CF}" dt="2023-06-28T16:46:03.652" v="1879" actId="478"/>
          <ac:picMkLst>
            <pc:docMk/>
            <pc:sldMk cId="1292687085" sldId="285"/>
            <ac:picMk id="12" creationId="{D6C3D307-FD6E-5D6F-A748-A3B9019CB817}"/>
          </ac:picMkLst>
        </pc:picChg>
        <pc:picChg chg="del">
          <ac:chgData name="Hugo DEMENEZ" userId="a28dc581-7823-42ea-a918-74a1ccc574b2" providerId="ADAL" clId="{C4E8B67A-2288-614F-80E6-E93C4B1102CF}" dt="2023-06-28T16:46:03.266" v="1878" actId="478"/>
          <ac:picMkLst>
            <pc:docMk/>
            <pc:sldMk cId="1292687085" sldId="285"/>
            <ac:picMk id="16" creationId="{9E9FE32D-A1AF-5E5C-3118-EFFB3FE5E3BB}"/>
          </ac:picMkLst>
        </pc:picChg>
        <pc:picChg chg="del">
          <ac:chgData name="Hugo DEMENEZ" userId="a28dc581-7823-42ea-a918-74a1ccc574b2" providerId="ADAL" clId="{C4E8B67A-2288-614F-80E6-E93C4B1102CF}" dt="2023-06-28T16:46:02.810" v="1877" actId="478"/>
          <ac:picMkLst>
            <pc:docMk/>
            <pc:sldMk cId="1292687085" sldId="285"/>
            <ac:picMk id="21" creationId="{8DECBF40-86E5-EB8D-EF97-F7DC1FEDC1D5}"/>
          </ac:picMkLst>
        </pc:picChg>
      </pc:sldChg>
      <pc:sldChg chg="addSp delSp modSp add mod modTransition delAnim modAnim modNotesTx">
        <pc:chgData name="Hugo DEMENEZ" userId="a28dc581-7823-42ea-a918-74a1ccc574b2" providerId="ADAL" clId="{C4E8B67A-2288-614F-80E6-E93C4B1102CF}" dt="2023-07-04T09:41:52.947" v="9902" actId="27918"/>
        <pc:sldMkLst>
          <pc:docMk/>
          <pc:sldMk cId="3324835234" sldId="286"/>
        </pc:sldMkLst>
        <pc:spChg chg="del">
          <ac:chgData name="Hugo DEMENEZ" userId="a28dc581-7823-42ea-a918-74a1ccc574b2" providerId="ADAL" clId="{C4E8B67A-2288-614F-80E6-E93C4B1102CF}" dt="2023-07-04T09:15:21.783" v="9226" actId="478"/>
          <ac:spMkLst>
            <pc:docMk/>
            <pc:sldMk cId="3324835234" sldId="286"/>
            <ac:spMk id="2" creationId="{AEF903D3-67DF-EA47-6E62-CB4A70BB1B04}"/>
          </ac:spMkLst>
        </pc:spChg>
        <pc:spChg chg="del">
          <ac:chgData name="Hugo DEMENEZ" userId="a28dc581-7823-42ea-a918-74a1ccc574b2" providerId="ADAL" clId="{C4E8B67A-2288-614F-80E6-E93C4B1102CF}" dt="2023-07-03T12:08:50.590" v="7526"/>
          <ac:spMkLst>
            <pc:docMk/>
            <pc:sldMk cId="3324835234" sldId="286"/>
            <ac:spMk id="4" creationId="{E346DEDA-03BE-76E5-6178-994A4A41726E}"/>
          </ac:spMkLst>
        </pc:spChg>
        <pc:spChg chg="del">
          <ac:chgData name="Hugo DEMENEZ" userId="a28dc581-7823-42ea-a918-74a1ccc574b2" providerId="ADAL" clId="{C4E8B67A-2288-614F-80E6-E93C4B1102CF}" dt="2023-07-03T12:08:50.590" v="7526"/>
          <ac:spMkLst>
            <pc:docMk/>
            <pc:sldMk cId="3324835234" sldId="286"/>
            <ac:spMk id="5" creationId="{44522963-563E-4875-EB6C-800752733507}"/>
          </ac:spMkLst>
        </pc:spChg>
        <pc:spChg chg="del">
          <ac:chgData name="Hugo DEMENEZ" userId="a28dc581-7823-42ea-a918-74a1ccc574b2" providerId="ADAL" clId="{C4E8B67A-2288-614F-80E6-E93C4B1102CF}" dt="2023-07-03T12:08:50.590" v="7526"/>
          <ac:spMkLst>
            <pc:docMk/>
            <pc:sldMk cId="3324835234" sldId="286"/>
            <ac:spMk id="6" creationId="{931A41B1-1C5E-3FBE-D3FB-0A98E13B96FA}"/>
          </ac:spMkLst>
        </pc:spChg>
        <pc:spChg chg="mod">
          <ac:chgData name="Hugo DEMENEZ" userId="a28dc581-7823-42ea-a918-74a1ccc574b2" providerId="ADAL" clId="{C4E8B67A-2288-614F-80E6-E93C4B1102CF}" dt="2023-06-30T08:15:38.578" v="4850"/>
          <ac:spMkLst>
            <pc:docMk/>
            <pc:sldMk cId="3324835234" sldId="286"/>
            <ac:spMk id="9" creationId="{C312C456-8D4A-C7D5-2B0D-5A12A8A545E6}"/>
          </ac:spMkLst>
        </pc:spChg>
        <pc:spChg chg="mod">
          <ac:chgData name="Hugo DEMENEZ" userId="a28dc581-7823-42ea-a918-74a1ccc574b2" providerId="ADAL" clId="{C4E8B67A-2288-614F-80E6-E93C4B1102CF}" dt="2023-06-30T08:15:38.578" v="4850"/>
          <ac:spMkLst>
            <pc:docMk/>
            <pc:sldMk cId="3324835234" sldId="286"/>
            <ac:spMk id="10" creationId="{352442B3-D305-6AA6-DB81-96ECE08DDE5D}"/>
          </ac:spMkLst>
        </pc:spChg>
        <pc:spChg chg="mod">
          <ac:chgData name="Hugo DEMENEZ" userId="a28dc581-7823-42ea-a918-74a1ccc574b2" providerId="ADAL" clId="{C4E8B67A-2288-614F-80E6-E93C4B1102CF}" dt="2023-06-30T08:15:38.578" v="4850"/>
          <ac:spMkLst>
            <pc:docMk/>
            <pc:sldMk cId="3324835234" sldId="286"/>
            <ac:spMk id="11" creationId="{43C55847-08F5-F810-33C9-69CA3EB6011E}"/>
          </ac:spMkLst>
        </pc:spChg>
        <pc:spChg chg="mod">
          <ac:chgData name="Hugo DEMENEZ" userId="a28dc581-7823-42ea-a918-74a1ccc574b2" providerId="ADAL" clId="{C4E8B67A-2288-614F-80E6-E93C4B1102CF}" dt="2023-06-30T08:15:38.578" v="4850"/>
          <ac:spMkLst>
            <pc:docMk/>
            <pc:sldMk cId="3324835234" sldId="286"/>
            <ac:spMk id="13" creationId="{29332C1D-E64B-695B-751F-5AFDA9837C29}"/>
          </ac:spMkLst>
        </pc:spChg>
        <pc:spChg chg="mod">
          <ac:chgData name="Hugo DEMENEZ" userId="a28dc581-7823-42ea-a918-74a1ccc574b2" providerId="ADAL" clId="{C4E8B67A-2288-614F-80E6-E93C4B1102CF}" dt="2023-06-30T08:15:38.578" v="4850"/>
          <ac:spMkLst>
            <pc:docMk/>
            <pc:sldMk cId="3324835234" sldId="286"/>
            <ac:spMk id="14" creationId="{D943E126-8D17-FFDD-E1F8-6D03E1283ED1}"/>
          </ac:spMkLst>
        </pc:spChg>
        <pc:spChg chg="add mod">
          <ac:chgData name="Hugo DEMENEZ" userId="a28dc581-7823-42ea-a918-74a1ccc574b2" providerId="ADAL" clId="{C4E8B67A-2288-614F-80E6-E93C4B1102CF}" dt="2023-07-03T12:08:56.141" v="7527"/>
          <ac:spMkLst>
            <pc:docMk/>
            <pc:sldMk cId="3324835234" sldId="286"/>
            <ac:spMk id="15" creationId="{0BE2B97C-445C-FB43-EA7D-A9F503FCEBAB}"/>
          </ac:spMkLst>
        </pc:spChg>
        <pc:spChg chg="del">
          <ac:chgData name="Hugo DEMENEZ" userId="a28dc581-7823-42ea-a918-74a1ccc574b2" providerId="ADAL" clId="{C4E8B67A-2288-614F-80E6-E93C4B1102CF}" dt="2023-06-29T08:03:52.137" v="2185" actId="478"/>
          <ac:spMkLst>
            <pc:docMk/>
            <pc:sldMk cId="3324835234" sldId="286"/>
            <ac:spMk id="17" creationId="{F3FCB77F-4A9A-E7D0-F31F-F1DE8DA32734}"/>
          </ac:spMkLst>
        </pc:spChg>
        <pc:spChg chg="del">
          <ac:chgData name="Hugo DEMENEZ" userId="a28dc581-7823-42ea-a918-74a1ccc574b2" providerId="ADAL" clId="{C4E8B67A-2288-614F-80E6-E93C4B1102CF}" dt="2023-06-29T08:03:51.162" v="2184" actId="478"/>
          <ac:spMkLst>
            <pc:docMk/>
            <pc:sldMk cId="3324835234" sldId="286"/>
            <ac:spMk id="18" creationId="{EAF5E7E9-C026-053F-92E4-FE28FD26F865}"/>
          </ac:spMkLst>
        </pc:spChg>
        <pc:spChg chg="add mod">
          <ac:chgData name="Hugo DEMENEZ" userId="a28dc581-7823-42ea-a918-74a1ccc574b2" providerId="ADAL" clId="{C4E8B67A-2288-614F-80E6-E93C4B1102CF}" dt="2023-07-03T12:08:56.141" v="7527"/>
          <ac:spMkLst>
            <pc:docMk/>
            <pc:sldMk cId="3324835234" sldId="286"/>
            <ac:spMk id="19" creationId="{EF1C3D10-AE12-1B34-C6D7-5C9398F03BAB}"/>
          </ac:spMkLst>
        </pc:spChg>
        <pc:spChg chg="add mod">
          <ac:chgData name="Hugo DEMENEZ" userId="a28dc581-7823-42ea-a918-74a1ccc574b2" providerId="ADAL" clId="{C4E8B67A-2288-614F-80E6-E93C4B1102CF}" dt="2023-07-03T12:08:56.141" v="7527"/>
          <ac:spMkLst>
            <pc:docMk/>
            <pc:sldMk cId="3324835234" sldId="286"/>
            <ac:spMk id="20" creationId="{6B10BA11-F3F3-0215-2DF9-8E8951D2C6C3}"/>
          </ac:spMkLst>
        </pc:spChg>
        <pc:spChg chg="del mod">
          <ac:chgData name="Hugo DEMENEZ" userId="a28dc581-7823-42ea-a918-74a1ccc574b2" providerId="ADAL" clId="{C4E8B67A-2288-614F-80E6-E93C4B1102CF}" dt="2023-06-29T08:03:53.367" v="2187" actId="478"/>
          <ac:spMkLst>
            <pc:docMk/>
            <pc:sldMk cId="3324835234" sldId="286"/>
            <ac:spMk id="22" creationId="{3985B6A9-8896-2A3F-7052-AD0A916C64BB}"/>
          </ac:spMkLst>
        </pc:spChg>
        <pc:spChg chg="add del mod">
          <ac:chgData name="Hugo DEMENEZ" userId="a28dc581-7823-42ea-a918-74a1ccc574b2" providerId="ADAL" clId="{C4E8B67A-2288-614F-80E6-E93C4B1102CF}" dt="2023-07-04T09:15:22.526" v="9227" actId="478"/>
          <ac:spMkLst>
            <pc:docMk/>
            <pc:sldMk cId="3324835234" sldId="286"/>
            <ac:spMk id="25" creationId="{C5CCA864-AC3F-B2BD-DBE9-589B9C5EB66D}"/>
          </ac:spMkLst>
        </pc:spChg>
        <pc:grpChg chg="add del mod">
          <ac:chgData name="Hugo DEMENEZ" userId="a28dc581-7823-42ea-a918-74a1ccc574b2" providerId="ADAL" clId="{C4E8B67A-2288-614F-80E6-E93C4B1102CF}" dt="2023-06-30T08:21:08.096" v="4908" actId="478"/>
          <ac:grpSpMkLst>
            <pc:docMk/>
            <pc:sldMk cId="3324835234" sldId="286"/>
            <ac:grpSpMk id="8" creationId="{6375EC2E-FA15-8606-08CA-536571024460}"/>
          </ac:grpSpMkLst>
        </pc:grpChg>
        <pc:graphicFrameChg chg="add del mod">
          <ac:chgData name="Hugo DEMENEZ" userId="a28dc581-7823-42ea-a918-74a1ccc574b2" providerId="ADAL" clId="{C4E8B67A-2288-614F-80E6-E93C4B1102CF}" dt="2023-06-29T15:02:29.930" v="3970" actId="478"/>
          <ac:graphicFrameMkLst>
            <pc:docMk/>
            <pc:sldMk cId="3324835234" sldId="286"/>
            <ac:graphicFrameMk id="3" creationId="{F8BF9153-A4A3-4FE8-55B9-8E85BD7E4E8E}"/>
          </ac:graphicFrameMkLst>
        </pc:graphicFrameChg>
        <pc:graphicFrameChg chg="add del mod">
          <ac:chgData name="Hugo DEMENEZ" userId="a28dc581-7823-42ea-a918-74a1ccc574b2" providerId="ADAL" clId="{C4E8B67A-2288-614F-80E6-E93C4B1102CF}" dt="2023-07-04T09:12:56.942" v="9146" actId="478"/>
          <ac:graphicFrameMkLst>
            <pc:docMk/>
            <pc:sldMk cId="3324835234" sldId="286"/>
            <ac:graphicFrameMk id="7" creationId="{DFBD4E6A-7FD2-4648-A157-E0B6F57E9BCE}"/>
          </ac:graphicFrameMkLst>
        </pc:graphicFrameChg>
        <pc:graphicFrameChg chg="add del mod">
          <ac:chgData name="Hugo DEMENEZ" userId="a28dc581-7823-42ea-a918-74a1ccc574b2" providerId="ADAL" clId="{C4E8B67A-2288-614F-80E6-E93C4B1102CF}" dt="2023-07-04T09:31:50.549" v="9696" actId="478"/>
          <ac:graphicFrameMkLst>
            <pc:docMk/>
            <pc:sldMk cId="3324835234" sldId="286"/>
            <ac:graphicFrameMk id="23" creationId="{DFBD4E6A-7FD2-4648-A157-E0B6F57E9BCE}"/>
          </ac:graphicFrameMkLst>
        </pc:graphicFrameChg>
        <pc:graphicFrameChg chg="add mod">
          <ac:chgData name="Hugo DEMENEZ" userId="a28dc581-7823-42ea-a918-74a1ccc574b2" providerId="ADAL" clId="{C4E8B67A-2288-614F-80E6-E93C4B1102CF}" dt="2023-07-04T09:34:04.335" v="9706"/>
          <ac:graphicFrameMkLst>
            <pc:docMk/>
            <pc:sldMk cId="3324835234" sldId="286"/>
            <ac:graphicFrameMk id="26" creationId="{FB146E56-7E4F-4C06-0559-0ADAD77A24A6}"/>
          </ac:graphicFrameMkLst>
        </pc:graphicFrameChg>
        <pc:picChg chg="del">
          <ac:chgData name="Hugo DEMENEZ" userId="a28dc581-7823-42ea-a918-74a1ccc574b2" providerId="ADAL" clId="{C4E8B67A-2288-614F-80E6-E93C4B1102CF}" dt="2023-06-29T08:03:50.155" v="2183" actId="478"/>
          <ac:picMkLst>
            <pc:docMk/>
            <pc:sldMk cId="3324835234" sldId="286"/>
            <ac:picMk id="12" creationId="{D6C3D307-FD6E-5D6F-A748-A3B9019CB817}"/>
          </ac:picMkLst>
        </pc:picChg>
        <pc:picChg chg="del">
          <ac:chgData name="Hugo DEMENEZ" userId="a28dc581-7823-42ea-a918-74a1ccc574b2" providerId="ADAL" clId="{C4E8B67A-2288-614F-80E6-E93C4B1102CF}" dt="2023-06-29T08:03:49.691" v="2182" actId="478"/>
          <ac:picMkLst>
            <pc:docMk/>
            <pc:sldMk cId="3324835234" sldId="286"/>
            <ac:picMk id="16" creationId="{9E9FE32D-A1AF-5E5C-3118-EFFB3FE5E3BB}"/>
          </ac:picMkLst>
        </pc:picChg>
        <pc:picChg chg="del">
          <ac:chgData name="Hugo DEMENEZ" userId="a28dc581-7823-42ea-a918-74a1ccc574b2" providerId="ADAL" clId="{C4E8B67A-2288-614F-80E6-E93C4B1102CF}" dt="2023-06-29T08:03:49.002" v="2181" actId="478"/>
          <ac:picMkLst>
            <pc:docMk/>
            <pc:sldMk cId="3324835234" sldId="286"/>
            <ac:picMk id="21" creationId="{8DECBF40-86E5-EB8D-EF97-F7DC1FEDC1D5}"/>
          </ac:picMkLst>
        </pc:picChg>
        <pc:cxnChg chg="add">
          <ac:chgData name="Hugo DEMENEZ" userId="a28dc581-7823-42ea-a918-74a1ccc574b2" providerId="ADAL" clId="{C4E8B67A-2288-614F-80E6-E93C4B1102CF}" dt="2023-07-04T09:32:07.502" v="9697" actId="11529"/>
          <ac:cxnSpMkLst>
            <pc:docMk/>
            <pc:sldMk cId="3324835234" sldId="286"/>
            <ac:cxnSpMk id="28" creationId="{DCF8AD65-FFB5-A713-0B13-4F2CDE0DD1D0}"/>
          </ac:cxnSpMkLst>
        </pc:cxnChg>
        <pc:cxnChg chg="add">
          <ac:chgData name="Hugo DEMENEZ" userId="a28dc581-7823-42ea-a918-74a1ccc574b2" providerId="ADAL" clId="{C4E8B67A-2288-614F-80E6-E93C4B1102CF}" dt="2023-07-04T09:32:29.092" v="9698" actId="11529"/>
          <ac:cxnSpMkLst>
            <pc:docMk/>
            <pc:sldMk cId="3324835234" sldId="286"/>
            <ac:cxnSpMk id="30" creationId="{7E4EA1DD-BE61-0E3E-1C3E-6C8196233665}"/>
          </ac:cxnSpMkLst>
        </pc:cxnChg>
      </pc:sldChg>
      <pc:sldChg chg="addSp delSp modSp add del mod modNotesTx">
        <pc:chgData name="Hugo DEMENEZ" userId="a28dc581-7823-42ea-a918-74a1ccc574b2" providerId="ADAL" clId="{C4E8B67A-2288-614F-80E6-E93C4B1102CF}" dt="2023-07-02T09:35:04.278" v="6666" actId="2696"/>
        <pc:sldMkLst>
          <pc:docMk/>
          <pc:sldMk cId="2781293161" sldId="287"/>
        </pc:sldMkLst>
        <pc:spChg chg="add mod">
          <ac:chgData name="Hugo DEMENEZ" userId="a28dc581-7823-42ea-a918-74a1ccc574b2" providerId="ADAL" clId="{C4E8B67A-2288-614F-80E6-E93C4B1102CF}" dt="2023-06-29T15:11:27.842" v="4397" actId="20577"/>
          <ac:spMkLst>
            <pc:docMk/>
            <pc:sldMk cId="2781293161" sldId="287"/>
            <ac:spMk id="8" creationId="{BB8FFCC9-9B6A-12EE-B48F-88867362204D}"/>
          </ac:spMkLst>
        </pc:spChg>
        <pc:spChg chg="mod">
          <ac:chgData name="Hugo DEMENEZ" userId="a28dc581-7823-42ea-a918-74a1ccc574b2" providerId="ADAL" clId="{C4E8B67A-2288-614F-80E6-E93C4B1102CF}" dt="2023-06-30T08:15:44.969" v="4852"/>
          <ac:spMkLst>
            <pc:docMk/>
            <pc:sldMk cId="2781293161" sldId="287"/>
            <ac:spMk id="10" creationId="{09734436-C5FB-6661-F12A-68F051C9BFE0}"/>
          </ac:spMkLst>
        </pc:spChg>
        <pc:spChg chg="mod">
          <ac:chgData name="Hugo DEMENEZ" userId="a28dc581-7823-42ea-a918-74a1ccc574b2" providerId="ADAL" clId="{C4E8B67A-2288-614F-80E6-E93C4B1102CF}" dt="2023-06-30T08:15:44.969" v="4852"/>
          <ac:spMkLst>
            <pc:docMk/>
            <pc:sldMk cId="2781293161" sldId="287"/>
            <ac:spMk id="11" creationId="{51729AA8-422D-4D2E-0398-1E6103ECF565}"/>
          </ac:spMkLst>
        </pc:spChg>
        <pc:spChg chg="mod">
          <ac:chgData name="Hugo DEMENEZ" userId="a28dc581-7823-42ea-a918-74a1ccc574b2" providerId="ADAL" clId="{C4E8B67A-2288-614F-80E6-E93C4B1102CF}" dt="2023-06-30T08:15:44.969" v="4852"/>
          <ac:spMkLst>
            <pc:docMk/>
            <pc:sldMk cId="2781293161" sldId="287"/>
            <ac:spMk id="12" creationId="{DE68C2E5-EF31-CCD4-7F1F-983AB5D08B3B}"/>
          </ac:spMkLst>
        </pc:spChg>
        <pc:spChg chg="mod">
          <ac:chgData name="Hugo DEMENEZ" userId="a28dc581-7823-42ea-a918-74a1ccc574b2" providerId="ADAL" clId="{C4E8B67A-2288-614F-80E6-E93C4B1102CF}" dt="2023-06-30T08:15:44.969" v="4852"/>
          <ac:spMkLst>
            <pc:docMk/>
            <pc:sldMk cId="2781293161" sldId="287"/>
            <ac:spMk id="13" creationId="{A72497C2-7DE5-C971-9D5B-DD390E16796E}"/>
          </ac:spMkLst>
        </pc:spChg>
        <pc:spChg chg="mod">
          <ac:chgData name="Hugo DEMENEZ" userId="a28dc581-7823-42ea-a918-74a1ccc574b2" providerId="ADAL" clId="{C4E8B67A-2288-614F-80E6-E93C4B1102CF}" dt="2023-06-30T08:15:44.969" v="4852"/>
          <ac:spMkLst>
            <pc:docMk/>
            <pc:sldMk cId="2781293161" sldId="287"/>
            <ac:spMk id="14" creationId="{465B297F-9F40-C8C9-9BD4-42BB635597E4}"/>
          </ac:spMkLst>
        </pc:spChg>
        <pc:grpChg chg="add del mod">
          <ac:chgData name="Hugo DEMENEZ" userId="a28dc581-7823-42ea-a918-74a1ccc574b2" providerId="ADAL" clId="{C4E8B67A-2288-614F-80E6-E93C4B1102CF}" dt="2023-06-30T08:21:14.482" v="4910" actId="478"/>
          <ac:grpSpMkLst>
            <pc:docMk/>
            <pc:sldMk cId="2781293161" sldId="287"/>
            <ac:grpSpMk id="9" creationId="{B474A640-010A-E352-8852-F650919108D9}"/>
          </ac:grpSpMkLst>
        </pc:grpChg>
        <pc:graphicFrameChg chg="add del mod">
          <ac:chgData name="Hugo DEMENEZ" userId="a28dc581-7823-42ea-a918-74a1ccc574b2" providerId="ADAL" clId="{C4E8B67A-2288-614F-80E6-E93C4B1102CF}" dt="2023-06-29T09:31:46.289" v="3289" actId="478"/>
          <ac:graphicFrameMkLst>
            <pc:docMk/>
            <pc:sldMk cId="2781293161" sldId="287"/>
            <ac:graphicFrameMk id="3" creationId="{5416EFAB-0E8B-F662-601D-A23BE89A3EC5}"/>
          </ac:graphicFrameMkLst>
        </pc:graphicFrameChg>
        <pc:graphicFrameChg chg="add del mod">
          <ac:chgData name="Hugo DEMENEZ" userId="a28dc581-7823-42ea-a918-74a1ccc574b2" providerId="ADAL" clId="{C4E8B67A-2288-614F-80E6-E93C4B1102CF}" dt="2023-06-29T15:11:04.885" v="4380" actId="478"/>
          <ac:graphicFrameMkLst>
            <pc:docMk/>
            <pc:sldMk cId="2781293161" sldId="287"/>
            <ac:graphicFrameMk id="7" creationId="{5416EFAB-0E8B-F662-601D-A23BE89A3EC5}"/>
          </ac:graphicFrameMkLst>
        </pc:graphicFrameChg>
      </pc:sldChg>
      <pc:sldChg chg="addSp delSp modSp add mod modTransition modClrScheme chgLayout">
        <pc:chgData name="Hugo DEMENEZ" userId="a28dc581-7823-42ea-a918-74a1ccc574b2" providerId="ADAL" clId="{C4E8B67A-2288-614F-80E6-E93C4B1102CF}" dt="2023-07-03T14:28:30.374" v="8187" actId="12789"/>
        <pc:sldMkLst>
          <pc:docMk/>
          <pc:sldMk cId="3155920656" sldId="288"/>
        </pc:sldMkLst>
        <pc:spChg chg="del mod ord">
          <ac:chgData name="Hugo DEMENEZ" userId="a28dc581-7823-42ea-a918-74a1ccc574b2" providerId="ADAL" clId="{C4E8B67A-2288-614F-80E6-E93C4B1102CF}" dt="2023-06-30T08:22:40.031" v="4927" actId="478"/>
          <ac:spMkLst>
            <pc:docMk/>
            <pc:sldMk cId="3155920656" sldId="288"/>
            <ac:spMk id="2" creationId="{C11D936E-BBCD-8BE9-701B-EEA4133DBD5C}"/>
          </ac:spMkLst>
        </pc:spChg>
        <pc:spChg chg="add del mod ord">
          <ac:chgData name="Hugo DEMENEZ" userId="a28dc581-7823-42ea-a918-74a1ccc574b2" providerId="ADAL" clId="{C4E8B67A-2288-614F-80E6-E93C4B1102CF}" dt="2023-06-30T08:20:00.416" v="4902" actId="700"/>
          <ac:spMkLst>
            <pc:docMk/>
            <pc:sldMk cId="3155920656" sldId="288"/>
            <ac:spMk id="3" creationId="{2C44B12B-F2FB-DBE2-6DA8-FD0ED0E306CA}"/>
          </ac:spMkLst>
        </pc:spChg>
        <pc:spChg chg="add del mod ord">
          <ac:chgData name="Hugo DEMENEZ" userId="a28dc581-7823-42ea-a918-74a1ccc574b2" providerId="ADAL" clId="{C4E8B67A-2288-614F-80E6-E93C4B1102CF}" dt="2023-06-30T08:22:43.356" v="4928" actId="478"/>
          <ac:spMkLst>
            <pc:docMk/>
            <pc:sldMk cId="3155920656" sldId="288"/>
            <ac:spMk id="4" creationId="{17EEB319-33C6-C13C-5CB9-CD7460727F95}"/>
          </ac:spMkLst>
        </pc:spChg>
        <pc:spChg chg="add del mod">
          <ac:chgData name="Hugo DEMENEZ" userId="a28dc581-7823-42ea-a918-74a1ccc574b2" providerId="ADAL" clId="{C4E8B67A-2288-614F-80E6-E93C4B1102CF}" dt="2023-06-30T08:22:46.040" v="4929" actId="478"/>
          <ac:spMkLst>
            <pc:docMk/>
            <pc:sldMk cId="3155920656" sldId="288"/>
            <ac:spMk id="7" creationId="{BE48C6D2-0F8C-81EC-4392-F257C02D95B6}"/>
          </ac:spMkLst>
        </pc:spChg>
        <pc:spChg chg="del mod ord">
          <ac:chgData name="Hugo DEMENEZ" userId="a28dc581-7823-42ea-a918-74a1ccc574b2" providerId="ADAL" clId="{C4E8B67A-2288-614F-80E6-E93C4B1102CF}" dt="2023-07-03T12:08:50.590" v="7526"/>
          <ac:spMkLst>
            <pc:docMk/>
            <pc:sldMk cId="3155920656" sldId="288"/>
            <ac:spMk id="8" creationId="{9AA1DBF8-6933-23D9-405E-8530713E6D0C}"/>
          </ac:spMkLst>
        </pc:spChg>
        <pc:spChg chg="del mod ord">
          <ac:chgData name="Hugo DEMENEZ" userId="a28dc581-7823-42ea-a918-74a1ccc574b2" providerId="ADAL" clId="{C4E8B67A-2288-614F-80E6-E93C4B1102CF}" dt="2023-07-03T12:08:50.590" v="7526"/>
          <ac:spMkLst>
            <pc:docMk/>
            <pc:sldMk cId="3155920656" sldId="288"/>
            <ac:spMk id="9" creationId="{B5BB256A-5A3E-6AB3-D0F3-31EE6D895C2D}"/>
          </ac:spMkLst>
        </pc:spChg>
        <pc:spChg chg="del mod ord">
          <ac:chgData name="Hugo DEMENEZ" userId="a28dc581-7823-42ea-a918-74a1ccc574b2" providerId="ADAL" clId="{C4E8B67A-2288-614F-80E6-E93C4B1102CF}" dt="2023-07-03T12:08:50.590" v="7526"/>
          <ac:spMkLst>
            <pc:docMk/>
            <pc:sldMk cId="3155920656" sldId="288"/>
            <ac:spMk id="10" creationId="{A0D5A2A5-3571-8139-DD5F-FB2B254F757E}"/>
          </ac:spMkLst>
        </pc:spChg>
        <pc:spChg chg="add mod">
          <ac:chgData name="Hugo DEMENEZ" userId="a28dc581-7823-42ea-a918-74a1ccc574b2" providerId="ADAL" clId="{C4E8B67A-2288-614F-80E6-E93C4B1102CF}" dt="2023-07-03T12:08:56.141" v="7527"/>
          <ac:spMkLst>
            <pc:docMk/>
            <pc:sldMk cId="3155920656" sldId="288"/>
            <ac:spMk id="11" creationId="{AB451D6A-0BDC-69E5-E419-5E856CA57915}"/>
          </ac:spMkLst>
        </pc:spChg>
        <pc:spChg chg="add mod">
          <ac:chgData name="Hugo DEMENEZ" userId="a28dc581-7823-42ea-a918-74a1ccc574b2" providerId="ADAL" clId="{C4E8B67A-2288-614F-80E6-E93C4B1102CF}" dt="2023-07-03T12:08:56.141" v="7527"/>
          <ac:spMkLst>
            <pc:docMk/>
            <pc:sldMk cId="3155920656" sldId="288"/>
            <ac:spMk id="12" creationId="{7043204A-DD40-F069-6CCA-85D3A688C2FE}"/>
          </ac:spMkLst>
        </pc:spChg>
        <pc:spChg chg="add mod">
          <ac:chgData name="Hugo DEMENEZ" userId="a28dc581-7823-42ea-a918-74a1ccc574b2" providerId="ADAL" clId="{C4E8B67A-2288-614F-80E6-E93C4B1102CF}" dt="2023-07-03T12:08:56.141" v="7527"/>
          <ac:spMkLst>
            <pc:docMk/>
            <pc:sldMk cId="3155920656" sldId="288"/>
            <ac:spMk id="13" creationId="{DD8D81E0-AB3D-E488-551E-08F69442D836}"/>
          </ac:spMkLst>
        </pc:spChg>
        <pc:picChg chg="mod">
          <ac:chgData name="Hugo DEMENEZ" userId="a28dc581-7823-42ea-a918-74a1ccc574b2" providerId="ADAL" clId="{C4E8B67A-2288-614F-80E6-E93C4B1102CF}" dt="2023-07-03T14:28:30.374" v="8187" actId="12789"/>
          <ac:picMkLst>
            <pc:docMk/>
            <pc:sldMk cId="3155920656" sldId="288"/>
            <ac:picMk id="6" creationId="{DE3552A5-BBB1-758E-36B1-E5A6A31A7B7D}"/>
          </ac:picMkLst>
        </pc:picChg>
      </pc:sldChg>
      <pc:sldChg chg="addSp delSp modSp add mod modTransition modClrScheme chgLayout modNotesTx">
        <pc:chgData name="Hugo DEMENEZ" userId="a28dc581-7823-42ea-a918-74a1ccc574b2" providerId="ADAL" clId="{C4E8B67A-2288-614F-80E6-E93C4B1102CF}" dt="2023-07-03T14:28:01.723" v="8184" actId="207"/>
        <pc:sldMkLst>
          <pc:docMk/>
          <pc:sldMk cId="3975645961" sldId="289"/>
        </pc:sldMkLst>
        <pc:spChg chg="del mod ord">
          <ac:chgData name="Hugo DEMENEZ" userId="a28dc581-7823-42ea-a918-74a1ccc574b2" providerId="ADAL" clId="{C4E8B67A-2288-614F-80E6-E93C4B1102CF}" dt="2023-06-30T08:22:05.152" v="4918" actId="478"/>
          <ac:spMkLst>
            <pc:docMk/>
            <pc:sldMk cId="3975645961" sldId="289"/>
            <ac:spMk id="2" creationId="{C11D936E-BBCD-8BE9-701B-EEA4133DBD5C}"/>
          </ac:spMkLst>
        </pc:spChg>
        <pc:spChg chg="add del mod">
          <ac:chgData name="Hugo DEMENEZ" userId="a28dc581-7823-42ea-a918-74a1ccc574b2" providerId="ADAL" clId="{C4E8B67A-2288-614F-80E6-E93C4B1102CF}" dt="2023-06-29T14:28:50.949" v="3521" actId="478"/>
          <ac:spMkLst>
            <pc:docMk/>
            <pc:sldMk cId="3975645961" sldId="289"/>
            <ac:spMk id="5" creationId="{0C9CA017-A7AB-3A24-29A5-36B141DD4C1C}"/>
          </ac:spMkLst>
        </pc:spChg>
        <pc:spChg chg="add del mod">
          <ac:chgData name="Hugo DEMENEZ" userId="a28dc581-7823-42ea-a918-74a1ccc574b2" providerId="ADAL" clId="{C4E8B67A-2288-614F-80E6-E93C4B1102CF}" dt="2023-06-29T14:28:52.254" v="3522" actId="478"/>
          <ac:spMkLst>
            <pc:docMk/>
            <pc:sldMk cId="3975645961" sldId="289"/>
            <ac:spMk id="6" creationId="{2FAED549-E649-CF49-8B30-2A7D94CBBEA2}"/>
          </ac:spMkLst>
        </pc:spChg>
        <pc:spChg chg="add del mod">
          <ac:chgData name="Hugo DEMENEZ" userId="a28dc581-7823-42ea-a918-74a1ccc574b2" providerId="ADAL" clId="{C4E8B67A-2288-614F-80E6-E93C4B1102CF}" dt="2023-06-29T14:34:34.200" v="3562" actId="478"/>
          <ac:spMkLst>
            <pc:docMk/>
            <pc:sldMk cId="3975645961" sldId="289"/>
            <ac:spMk id="7" creationId="{C27D5C97-91B2-A607-BB8E-AD146361278B}"/>
          </ac:spMkLst>
        </pc:spChg>
        <pc:spChg chg="del mod ord">
          <ac:chgData name="Hugo DEMENEZ" userId="a28dc581-7823-42ea-a918-74a1ccc574b2" providerId="ADAL" clId="{C4E8B67A-2288-614F-80E6-E93C4B1102CF}" dt="2023-07-03T12:08:50.590" v="7526"/>
          <ac:spMkLst>
            <pc:docMk/>
            <pc:sldMk cId="3975645961" sldId="289"/>
            <ac:spMk id="8" creationId="{9AA1DBF8-6933-23D9-405E-8530713E6D0C}"/>
          </ac:spMkLst>
        </pc:spChg>
        <pc:spChg chg="del mod ord">
          <ac:chgData name="Hugo DEMENEZ" userId="a28dc581-7823-42ea-a918-74a1ccc574b2" providerId="ADAL" clId="{C4E8B67A-2288-614F-80E6-E93C4B1102CF}" dt="2023-07-03T12:08:50.590" v="7526"/>
          <ac:spMkLst>
            <pc:docMk/>
            <pc:sldMk cId="3975645961" sldId="289"/>
            <ac:spMk id="9" creationId="{B5BB256A-5A3E-6AB3-D0F3-31EE6D895C2D}"/>
          </ac:spMkLst>
        </pc:spChg>
        <pc:spChg chg="del mod ord">
          <ac:chgData name="Hugo DEMENEZ" userId="a28dc581-7823-42ea-a918-74a1ccc574b2" providerId="ADAL" clId="{C4E8B67A-2288-614F-80E6-E93C4B1102CF}" dt="2023-07-03T12:08:50.590" v="7526"/>
          <ac:spMkLst>
            <pc:docMk/>
            <pc:sldMk cId="3975645961" sldId="289"/>
            <ac:spMk id="10" creationId="{A0D5A2A5-3571-8139-DD5F-FB2B254F757E}"/>
          </ac:spMkLst>
        </pc:spChg>
        <pc:spChg chg="add del mod">
          <ac:chgData name="Hugo DEMENEZ" userId="a28dc581-7823-42ea-a918-74a1ccc574b2" providerId="ADAL" clId="{C4E8B67A-2288-614F-80E6-E93C4B1102CF}" dt="2023-06-29T14:30:17.744" v="3545" actId="478"/>
          <ac:spMkLst>
            <pc:docMk/>
            <pc:sldMk cId="3975645961" sldId="289"/>
            <ac:spMk id="11" creationId="{4F287F1C-F6B0-66EA-51D2-A0A537E83D15}"/>
          </ac:spMkLst>
        </pc:spChg>
        <pc:spChg chg="add del mod">
          <ac:chgData name="Hugo DEMENEZ" userId="a28dc581-7823-42ea-a918-74a1ccc574b2" providerId="ADAL" clId="{C4E8B67A-2288-614F-80E6-E93C4B1102CF}" dt="2023-06-29T14:30:20.947" v="3546" actId="478"/>
          <ac:spMkLst>
            <pc:docMk/>
            <pc:sldMk cId="3975645961" sldId="289"/>
            <ac:spMk id="12" creationId="{2CF43E3E-33BA-A378-84B1-9CB23845661F}"/>
          </ac:spMkLst>
        </pc:spChg>
        <pc:spChg chg="add del mod">
          <ac:chgData name="Hugo DEMENEZ" userId="a28dc581-7823-42ea-a918-74a1ccc574b2" providerId="ADAL" clId="{C4E8B67A-2288-614F-80E6-E93C4B1102CF}" dt="2023-06-29T14:30:28.831" v="3547" actId="478"/>
          <ac:spMkLst>
            <pc:docMk/>
            <pc:sldMk cId="3975645961" sldId="289"/>
            <ac:spMk id="13" creationId="{549F4FA5-99B3-A0DB-5D15-C83A887739E6}"/>
          </ac:spMkLst>
        </pc:spChg>
        <pc:spChg chg="add del mod">
          <ac:chgData name="Hugo DEMENEZ" userId="a28dc581-7823-42ea-a918-74a1ccc574b2" providerId="ADAL" clId="{C4E8B67A-2288-614F-80E6-E93C4B1102CF}" dt="2023-06-29T14:39:25.941" v="3831" actId="478"/>
          <ac:spMkLst>
            <pc:docMk/>
            <pc:sldMk cId="3975645961" sldId="289"/>
            <ac:spMk id="14" creationId="{FB09A99F-F9CE-831A-A305-29D097FC8106}"/>
          </ac:spMkLst>
        </pc:spChg>
        <pc:spChg chg="add mod">
          <ac:chgData name="Hugo DEMENEZ" userId="a28dc581-7823-42ea-a918-74a1ccc574b2" providerId="ADAL" clId="{C4E8B67A-2288-614F-80E6-E93C4B1102CF}" dt="2023-07-03T14:28:01.723" v="8184" actId="207"/>
          <ac:spMkLst>
            <pc:docMk/>
            <pc:sldMk cId="3975645961" sldId="289"/>
            <ac:spMk id="15" creationId="{795B6341-5F76-DED4-25F4-804288D69062}"/>
          </ac:spMkLst>
        </pc:spChg>
        <pc:spChg chg="add del mod">
          <ac:chgData name="Hugo DEMENEZ" userId="a28dc581-7823-42ea-a918-74a1ccc574b2" providerId="ADAL" clId="{C4E8B67A-2288-614F-80E6-E93C4B1102CF}" dt="2023-06-29T14:39:23.605" v="3830" actId="478"/>
          <ac:spMkLst>
            <pc:docMk/>
            <pc:sldMk cId="3975645961" sldId="289"/>
            <ac:spMk id="16" creationId="{A53DD241-FBAB-D36F-33C3-FC821D991744}"/>
          </ac:spMkLst>
        </pc:spChg>
        <pc:spChg chg="add mod">
          <ac:chgData name="Hugo DEMENEZ" userId="a28dc581-7823-42ea-a918-74a1ccc574b2" providerId="ADAL" clId="{C4E8B67A-2288-614F-80E6-E93C4B1102CF}" dt="2023-07-03T14:27:43.856" v="8181" actId="164"/>
          <ac:spMkLst>
            <pc:docMk/>
            <pc:sldMk cId="3975645961" sldId="289"/>
            <ac:spMk id="17" creationId="{14650A7C-3E2D-F1F3-2C84-DA27C4072469}"/>
          </ac:spMkLst>
        </pc:spChg>
        <pc:spChg chg="add mod">
          <ac:chgData name="Hugo DEMENEZ" userId="a28dc581-7823-42ea-a918-74a1ccc574b2" providerId="ADAL" clId="{C4E8B67A-2288-614F-80E6-E93C4B1102CF}" dt="2023-07-03T14:27:43.856" v="8181" actId="164"/>
          <ac:spMkLst>
            <pc:docMk/>
            <pc:sldMk cId="3975645961" sldId="289"/>
            <ac:spMk id="18" creationId="{0E29C871-FD19-1C25-B3B1-AC42B8163CB3}"/>
          </ac:spMkLst>
        </pc:spChg>
        <pc:spChg chg="add del mod ord">
          <ac:chgData name="Hugo DEMENEZ" userId="a28dc581-7823-42ea-a918-74a1ccc574b2" providerId="ADAL" clId="{C4E8B67A-2288-614F-80E6-E93C4B1102CF}" dt="2023-06-30T08:20:00.416" v="4902" actId="700"/>
          <ac:spMkLst>
            <pc:docMk/>
            <pc:sldMk cId="3975645961" sldId="289"/>
            <ac:spMk id="19" creationId="{411587D0-56EF-E6B2-7F4B-242DF7150D6C}"/>
          </ac:spMkLst>
        </pc:spChg>
        <pc:spChg chg="add del mod ord">
          <ac:chgData name="Hugo DEMENEZ" userId="a28dc581-7823-42ea-a918-74a1ccc574b2" providerId="ADAL" clId="{C4E8B67A-2288-614F-80E6-E93C4B1102CF}" dt="2023-06-30T08:22:12.071" v="4920" actId="478"/>
          <ac:spMkLst>
            <pc:docMk/>
            <pc:sldMk cId="3975645961" sldId="289"/>
            <ac:spMk id="20" creationId="{18B2A6B6-9E4D-9893-3E5E-460FE428DD78}"/>
          </ac:spMkLst>
        </pc:spChg>
        <pc:spChg chg="add del mod">
          <ac:chgData name="Hugo DEMENEZ" userId="a28dc581-7823-42ea-a918-74a1ccc574b2" providerId="ADAL" clId="{C4E8B67A-2288-614F-80E6-E93C4B1102CF}" dt="2023-06-30T08:22:08.231" v="4919" actId="478"/>
          <ac:spMkLst>
            <pc:docMk/>
            <pc:sldMk cId="3975645961" sldId="289"/>
            <ac:spMk id="22" creationId="{49384850-1433-361E-D409-E415749C0822}"/>
          </ac:spMkLst>
        </pc:spChg>
        <pc:spChg chg="add mod">
          <ac:chgData name="Hugo DEMENEZ" userId="a28dc581-7823-42ea-a918-74a1ccc574b2" providerId="ADAL" clId="{C4E8B67A-2288-614F-80E6-E93C4B1102CF}" dt="2023-07-03T12:08:56.141" v="7527"/>
          <ac:spMkLst>
            <pc:docMk/>
            <pc:sldMk cId="3975645961" sldId="289"/>
            <ac:spMk id="23" creationId="{C457363A-0F16-263E-B415-9A6845E6DED4}"/>
          </ac:spMkLst>
        </pc:spChg>
        <pc:spChg chg="add mod">
          <ac:chgData name="Hugo DEMENEZ" userId="a28dc581-7823-42ea-a918-74a1ccc574b2" providerId="ADAL" clId="{C4E8B67A-2288-614F-80E6-E93C4B1102CF}" dt="2023-07-03T12:08:56.141" v="7527"/>
          <ac:spMkLst>
            <pc:docMk/>
            <pc:sldMk cId="3975645961" sldId="289"/>
            <ac:spMk id="24" creationId="{9E137A63-1DFC-5E60-E3AE-0153D7FFA888}"/>
          </ac:spMkLst>
        </pc:spChg>
        <pc:spChg chg="add mod">
          <ac:chgData name="Hugo DEMENEZ" userId="a28dc581-7823-42ea-a918-74a1ccc574b2" providerId="ADAL" clId="{C4E8B67A-2288-614F-80E6-E93C4B1102CF}" dt="2023-07-03T12:08:56.141" v="7527"/>
          <ac:spMkLst>
            <pc:docMk/>
            <pc:sldMk cId="3975645961" sldId="289"/>
            <ac:spMk id="25" creationId="{B7EB9FD8-5B39-C182-FCAF-710001308197}"/>
          </ac:spMkLst>
        </pc:spChg>
        <pc:grpChg chg="add mod">
          <ac:chgData name="Hugo DEMENEZ" userId="a28dc581-7823-42ea-a918-74a1ccc574b2" providerId="ADAL" clId="{C4E8B67A-2288-614F-80E6-E93C4B1102CF}" dt="2023-07-03T14:27:43.856" v="8181" actId="164"/>
          <ac:grpSpMkLst>
            <pc:docMk/>
            <pc:sldMk cId="3975645961" sldId="289"/>
            <ac:grpSpMk id="26" creationId="{CEA4E7B2-524E-5280-F7B3-E0380505357D}"/>
          </ac:grpSpMkLst>
        </pc:grpChg>
        <pc:graphicFrameChg chg="add mod modGraphic">
          <ac:chgData name="Hugo DEMENEZ" userId="a28dc581-7823-42ea-a918-74a1ccc574b2" providerId="ADAL" clId="{C4E8B67A-2288-614F-80E6-E93C4B1102CF}" dt="2023-07-03T14:27:51.859" v="8182" actId="2711"/>
          <ac:graphicFrameMkLst>
            <pc:docMk/>
            <pc:sldMk cId="3975645961" sldId="289"/>
            <ac:graphicFrameMk id="3" creationId="{3D8E576B-D0C8-206E-9FB3-559A7F6A5AA4}"/>
          </ac:graphicFrameMkLst>
        </pc:graphicFrameChg>
        <pc:picChg chg="add mod modCrop">
          <ac:chgData name="Hugo DEMENEZ" userId="a28dc581-7823-42ea-a918-74a1ccc574b2" providerId="ADAL" clId="{C4E8B67A-2288-614F-80E6-E93C4B1102CF}" dt="2023-07-03T14:27:43.856" v="8181" actId="164"/>
          <ac:picMkLst>
            <pc:docMk/>
            <pc:sldMk cId="3975645961" sldId="289"/>
            <ac:picMk id="4" creationId="{50B6826A-6E9A-F585-F1D7-48072B830472}"/>
          </ac:picMkLst>
        </pc:picChg>
      </pc:sldChg>
      <pc:sldChg chg="addSp delSp modSp add mod modTransition modClrScheme chgLayout modNotesTx">
        <pc:chgData name="Hugo DEMENEZ" userId="a28dc581-7823-42ea-a918-74a1ccc574b2" providerId="ADAL" clId="{C4E8B67A-2288-614F-80E6-E93C4B1102CF}" dt="2023-07-04T09:16:08.280" v="9282" actId="12789"/>
        <pc:sldMkLst>
          <pc:docMk/>
          <pc:sldMk cId="1579037652" sldId="290"/>
        </pc:sldMkLst>
        <pc:spChg chg="del mod ord">
          <ac:chgData name="Hugo DEMENEZ" userId="a28dc581-7823-42ea-a918-74a1ccc574b2" providerId="ADAL" clId="{C4E8B67A-2288-614F-80E6-E93C4B1102CF}" dt="2023-06-30T08:40:46.337" v="5039" actId="478"/>
          <ac:spMkLst>
            <pc:docMk/>
            <pc:sldMk cId="1579037652" sldId="290"/>
            <ac:spMk id="2" creationId="{C11D936E-BBCD-8BE9-701B-EEA4133DBD5C}"/>
          </ac:spMkLst>
        </pc:spChg>
        <pc:spChg chg="add del mod ord">
          <ac:chgData name="Hugo DEMENEZ" userId="a28dc581-7823-42ea-a918-74a1ccc574b2" providerId="ADAL" clId="{C4E8B67A-2288-614F-80E6-E93C4B1102CF}" dt="2023-06-30T08:20:00.416" v="4902" actId="700"/>
          <ac:spMkLst>
            <pc:docMk/>
            <pc:sldMk cId="1579037652" sldId="290"/>
            <ac:spMk id="4" creationId="{E329A8D6-6AE0-5286-3593-8AA32B6A2831}"/>
          </ac:spMkLst>
        </pc:spChg>
        <pc:spChg chg="add del mod ord">
          <ac:chgData name="Hugo DEMENEZ" userId="a28dc581-7823-42ea-a918-74a1ccc574b2" providerId="ADAL" clId="{C4E8B67A-2288-614F-80E6-E93C4B1102CF}" dt="2023-06-30T08:40:54.501" v="5042" actId="478"/>
          <ac:spMkLst>
            <pc:docMk/>
            <pc:sldMk cId="1579037652" sldId="290"/>
            <ac:spMk id="5" creationId="{4575DE6C-E10E-0E67-0115-B0AB6D514BD6}"/>
          </ac:spMkLst>
        </pc:spChg>
        <pc:spChg chg="add del mod">
          <ac:chgData name="Hugo DEMENEZ" userId="a28dc581-7823-42ea-a918-74a1ccc574b2" providerId="ADAL" clId="{C4E8B67A-2288-614F-80E6-E93C4B1102CF}" dt="2023-06-30T08:40:47.634" v="5040" actId="478"/>
          <ac:spMkLst>
            <pc:docMk/>
            <pc:sldMk cId="1579037652" sldId="290"/>
            <ac:spMk id="7" creationId="{3D6C33B5-4DD8-EE1A-B03D-A0C902E23F69}"/>
          </ac:spMkLst>
        </pc:spChg>
        <pc:spChg chg="del mod ord">
          <ac:chgData name="Hugo DEMENEZ" userId="a28dc581-7823-42ea-a918-74a1ccc574b2" providerId="ADAL" clId="{C4E8B67A-2288-614F-80E6-E93C4B1102CF}" dt="2023-07-03T12:08:50.590" v="7526"/>
          <ac:spMkLst>
            <pc:docMk/>
            <pc:sldMk cId="1579037652" sldId="290"/>
            <ac:spMk id="8" creationId="{9AA1DBF8-6933-23D9-405E-8530713E6D0C}"/>
          </ac:spMkLst>
        </pc:spChg>
        <pc:spChg chg="del mod ord">
          <ac:chgData name="Hugo DEMENEZ" userId="a28dc581-7823-42ea-a918-74a1ccc574b2" providerId="ADAL" clId="{C4E8B67A-2288-614F-80E6-E93C4B1102CF}" dt="2023-07-03T12:08:50.590" v="7526"/>
          <ac:spMkLst>
            <pc:docMk/>
            <pc:sldMk cId="1579037652" sldId="290"/>
            <ac:spMk id="9" creationId="{B5BB256A-5A3E-6AB3-D0F3-31EE6D895C2D}"/>
          </ac:spMkLst>
        </pc:spChg>
        <pc:spChg chg="del mod ord">
          <ac:chgData name="Hugo DEMENEZ" userId="a28dc581-7823-42ea-a918-74a1ccc574b2" providerId="ADAL" clId="{C4E8B67A-2288-614F-80E6-E93C4B1102CF}" dt="2023-07-03T12:08:50.590" v="7526"/>
          <ac:spMkLst>
            <pc:docMk/>
            <pc:sldMk cId="1579037652" sldId="290"/>
            <ac:spMk id="10" creationId="{A0D5A2A5-3571-8139-DD5F-FB2B254F757E}"/>
          </ac:spMkLst>
        </pc:spChg>
        <pc:spChg chg="add mod">
          <ac:chgData name="Hugo DEMENEZ" userId="a28dc581-7823-42ea-a918-74a1ccc574b2" providerId="ADAL" clId="{C4E8B67A-2288-614F-80E6-E93C4B1102CF}" dt="2023-07-03T12:08:56.141" v="7527"/>
          <ac:spMkLst>
            <pc:docMk/>
            <pc:sldMk cId="1579037652" sldId="290"/>
            <ac:spMk id="11" creationId="{2483DDF6-3ED0-AB71-0C88-1418F0F04E24}"/>
          </ac:spMkLst>
        </pc:spChg>
        <pc:spChg chg="del mod">
          <ac:chgData name="Hugo DEMENEZ" userId="a28dc581-7823-42ea-a918-74a1ccc574b2" providerId="ADAL" clId="{C4E8B67A-2288-614F-80E6-E93C4B1102CF}" dt="2023-06-29T08:24:06.720" v="2703" actId="478"/>
          <ac:spMkLst>
            <pc:docMk/>
            <pc:sldMk cId="1579037652" sldId="290"/>
            <ac:spMk id="12" creationId="{45C77C1B-FA94-69DB-6AA0-526DDF0BD4F1}"/>
          </ac:spMkLst>
        </pc:spChg>
        <pc:spChg chg="add mod">
          <ac:chgData name="Hugo DEMENEZ" userId="a28dc581-7823-42ea-a918-74a1ccc574b2" providerId="ADAL" clId="{C4E8B67A-2288-614F-80E6-E93C4B1102CF}" dt="2023-07-03T12:08:56.141" v="7527"/>
          <ac:spMkLst>
            <pc:docMk/>
            <pc:sldMk cId="1579037652" sldId="290"/>
            <ac:spMk id="13" creationId="{331ACC81-F7DA-9969-94F4-4A6F7AED7C40}"/>
          </ac:spMkLst>
        </pc:spChg>
        <pc:spChg chg="add mod">
          <ac:chgData name="Hugo DEMENEZ" userId="a28dc581-7823-42ea-a918-74a1ccc574b2" providerId="ADAL" clId="{C4E8B67A-2288-614F-80E6-E93C4B1102CF}" dt="2023-07-03T12:08:56.141" v="7527"/>
          <ac:spMkLst>
            <pc:docMk/>
            <pc:sldMk cId="1579037652" sldId="290"/>
            <ac:spMk id="14" creationId="{C2381228-6BF5-7873-7435-8131866A97E2}"/>
          </ac:spMkLst>
        </pc:spChg>
        <pc:graphicFrameChg chg="add mod">
          <ac:chgData name="Hugo DEMENEZ" userId="a28dc581-7823-42ea-a918-74a1ccc574b2" providerId="ADAL" clId="{C4E8B67A-2288-614F-80E6-E93C4B1102CF}" dt="2023-07-04T09:16:08.280" v="9282" actId="12789"/>
          <ac:graphicFrameMkLst>
            <pc:docMk/>
            <pc:sldMk cId="1579037652" sldId="290"/>
            <ac:graphicFrameMk id="3" creationId="{C32F2EE4-C3DA-334A-BE63-805E045376B2}"/>
          </ac:graphicFrameMkLst>
        </pc:graphicFrameChg>
        <pc:graphicFrameChg chg="del">
          <ac:chgData name="Hugo DEMENEZ" userId="a28dc581-7823-42ea-a918-74a1ccc574b2" providerId="ADAL" clId="{C4E8B67A-2288-614F-80E6-E93C4B1102CF}" dt="2023-06-29T08:23:07.327" v="2695" actId="478"/>
          <ac:graphicFrameMkLst>
            <pc:docMk/>
            <pc:sldMk cId="1579037652" sldId="290"/>
            <ac:graphicFrameMk id="17" creationId="{AC92786F-C61F-977D-7108-1F4B9EE66CD7}"/>
          </ac:graphicFrameMkLst>
        </pc:graphicFrameChg>
      </pc:sldChg>
      <pc:sldChg chg="addSp delSp modSp add mod ord modTransition modNotesTx">
        <pc:chgData name="Hugo DEMENEZ" userId="a28dc581-7823-42ea-a918-74a1ccc574b2" providerId="ADAL" clId="{C4E8B67A-2288-614F-80E6-E93C4B1102CF}" dt="2023-07-03T16:06:29.305" v="8225" actId="1076"/>
        <pc:sldMkLst>
          <pc:docMk/>
          <pc:sldMk cId="196919869" sldId="291"/>
        </pc:sldMkLst>
        <pc:spChg chg="del">
          <ac:chgData name="Hugo DEMENEZ" userId="a28dc581-7823-42ea-a918-74a1ccc574b2" providerId="ADAL" clId="{C4E8B67A-2288-614F-80E6-E93C4B1102CF}" dt="2023-06-30T08:21:30.800" v="4913" actId="478"/>
          <ac:spMkLst>
            <pc:docMk/>
            <pc:sldMk cId="196919869" sldId="291"/>
            <ac:spMk id="2" creationId="{C11D936E-BBCD-8BE9-701B-EEA4133DBD5C}"/>
          </ac:spMkLst>
        </pc:spChg>
        <pc:spChg chg="add del mod">
          <ac:chgData name="Hugo DEMENEZ" userId="a28dc581-7823-42ea-a918-74a1ccc574b2" providerId="ADAL" clId="{C4E8B67A-2288-614F-80E6-E93C4B1102CF}" dt="2023-06-29T10:23:52.239" v="3374" actId="478"/>
          <ac:spMkLst>
            <pc:docMk/>
            <pc:sldMk cId="196919869" sldId="291"/>
            <ac:spMk id="3" creationId="{C5892F61-C932-711E-5C5C-1270772D3B8B}"/>
          </ac:spMkLst>
        </pc:spChg>
        <pc:spChg chg="mod">
          <ac:chgData name="Hugo DEMENEZ" userId="a28dc581-7823-42ea-a918-74a1ccc574b2" providerId="ADAL" clId="{C4E8B67A-2288-614F-80E6-E93C4B1102CF}" dt="2023-06-30T08:15:40.385" v="4851"/>
          <ac:spMkLst>
            <pc:docMk/>
            <pc:sldMk cId="196919869" sldId="291"/>
            <ac:spMk id="6" creationId="{478A2FAB-92BF-8FDE-C78A-F9FE89DF0B5D}"/>
          </ac:spMkLst>
        </pc:spChg>
        <pc:spChg chg="mod">
          <ac:chgData name="Hugo DEMENEZ" userId="a28dc581-7823-42ea-a918-74a1ccc574b2" providerId="ADAL" clId="{C4E8B67A-2288-614F-80E6-E93C4B1102CF}" dt="2023-06-30T08:15:40.385" v="4851"/>
          <ac:spMkLst>
            <pc:docMk/>
            <pc:sldMk cId="196919869" sldId="291"/>
            <ac:spMk id="7" creationId="{4ED60D08-A51D-F68B-7BCD-F68837828004}"/>
          </ac:spMkLst>
        </pc:spChg>
        <pc:spChg chg="del">
          <ac:chgData name="Hugo DEMENEZ" userId="a28dc581-7823-42ea-a918-74a1ccc574b2" providerId="ADAL" clId="{C4E8B67A-2288-614F-80E6-E93C4B1102CF}" dt="2023-07-03T12:08:50.590" v="7526"/>
          <ac:spMkLst>
            <pc:docMk/>
            <pc:sldMk cId="196919869" sldId="291"/>
            <ac:spMk id="8" creationId="{9AA1DBF8-6933-23D9-405E-8530713E6D0C}"/>
          </ac:spMkLst>
        </pc:spChg>
        <pc:spChg chg="del">
          <ac:chgData name="Hugo DEMENEZ" userId="a28dc581-7823-42ea-a918-74a1ccc574b2" providerId="ADAL" clId="{C4E8B67A-2288-614F-80E6-E93C4B1102CF}" dt="2023-07-03T12:08:50.590" v="7526"/>
          <ac:spMkLst>
            <pc:docMk/>
            <pc:sldMk cId="196919869" sldId="291"/>
            <ac:spMk id="9" creationId="{B5BB256A-5A3E-6AB3-D0F3-31EE6D895C2D}"/>
          </ac:spMkLst>
        </pc:spChg>
        <pc:spChg chg="del">
          <ac:chgData name="Hugo DEMENEZ" userId="a28dc581-7823-42ea-a918-74a1ccc574b2" providerId="ADAL" clId="{C4E8B67A-2288-614F-80E6-E93C4B1102CF}" dt="2023-07-03T12:08:50.590" v="7526"/>
          <ac:spMkLst>
            <pc:docMk/>
            <pc:sldMk cId="196919869" sldId="291"/>
            <ac:spMk id="10" creationId="{A0D5A2A5-3571-8139-DD5F-FB2B254F757E}"/>
          </ac:spMkLst>
        </pc:spChg>
        <pc:spChg chg="mod">
          <ac:chgData name="Hugo DEMENEZ" userId="a28dc581-7823-42ea-a918-74a1ccc574b2" providerId="ADAL" clId="{C4E8B67A-2288-614F-80E6-E93C4B1102CF}" dt="2023-06-30T08:15:40.385" v="4851"/>
          <ac:spMkLst>
            <pc:docMk/>
            <pc:sldMk cId="196919869" sldId="291"/>
            <ac:spMk id="11" creationId="{44BFAB49-7512-C663-6744-506BBA803979}"/>
          </ac:spMkLst>
        </pc:spChg>
        <pc:spChg chg="mod">
          <ac:chgData name="Hugo DEMENEZ" userId="a28dc581-7823-42ea-a918-74a1ccc574b2" providerId="ADAL" clId="{C4E8B67A-2288-614F-80E6-E93C4B1102CF}" dt="2023-06-30T08:15:40.385" v="4851"/>
          <ac:spMkLst>
            <pc:docMk/>
            <pc:sldMk cId="196919869" sldId="291"/>
            <ac:spMk id="12" creationId="{1F674E29-3C93-B361-86EA-325A3DF668FC}"/>
          </ac:spMkLst>
        </pc:spChg>
        <pc:spChg chg="mod">
          <ac:chgData name="Hugo DEMENEZ" userId="a28dc581-7823-42ea-a918-74a1ccc574b2" providerId="ADAL" clId="{C4E8B67A-2288-614F-80E6-E93C4B1102CF}" dt="2023-06-30T08:15:40.385" v="4851"/>
          <ac:spMkLst>
            <pc:docMk/>
            <pc:sldMk cId="196919869" sldId="291"/>
            <ac:spMk id="13" creationId="{F6D82E67-B790-6B51-7279-B7E12F8F9B7F}"/>
          </ac:spMkLst>
        </pc:spChg>
        <pc:spChg chg="add del mod">
          <ac:chgData name="Hugo DEMENEZ" userId="a28dc581-7823-42ea-a918-74a1ccc574b2" providerId="ADAL" clId="{C4E8B67A-2288-614F-80E6-E93C4B1102CF}" dt="2023-06-30T08:21:32.433" v="4914" actId="478"/>
          <ac:spMkLst>
            <pc:docMk/>
            <pc:sldMk cId="196919869" sldId="291"/>
            <ac:spMk id="15" creationId="{DC71F4BB-30C4-83F2-6D71-57B976DAF54B}"/>
          </ac:spMkLst>
        </pc:spChg>
        <pc:spChg chg="add mod">
          <ac:chgData name="Hugo DEMENEZ" userId="a28dc581-7823-42ea-a918-74a1ccc574b2" providerId="ADAL" clId="{C4E8B67A-2288-614F-80E6-E93C4B1102CF}" dt="2023-07-03T12:08:56.141" v="7527"/>
          <ac:spMkLst>
            <pc:docMk/>
            <pc:sldMk cId="196919869" sldId="291"/>
            <ac:spMk id="16" creationId="{0A060A79-4BB4-249C-8E94-2EBD03C8FA37}"/>
          </ac:spMkLst>
        </pc:spChg>
        <pc:spChg chg="add mod">
          <ac:chgData name="Hugo DEMENEZ" userId="a28dc581-7823-42ea-a918-74a1ccc574b2" providerId="ADAL" clId="{C4E8B67A-2288-614F-80E6-E93C4B1102CF}" dt="2023-07-03T12:08:56.141" v="7527"/>
          <ac:spMkLst>
            <pc:docMk/>
            <pc:sldMk cId="196919869" sldId="291"/>
            <ac:spMk id="17" creationId="{C85155EF-72EB-E95B-525B-42D5E78B1B09}"/>
          </ac:spMkLst>
        </pc:spChg>
        <pc:spChg chg="add mod">
          <ac:chgData name="Hugo DEMENEZ" userId="a28dc581-7823-42ea-a918-74a1ccc574b2" providerId="ADAL" clId="{C4E8B67A-2288-614F-80E6-E93C4B1102CF}" dt="2023-07-03T12:08:56.141" v="7527"/>
          <ac:spMkLst>
            <pc:docMk/>
            <pc:sldMk cId="196919869" sldId="291"/>
            <ac:spMk id="18" creationId="{DE29BE31-8BD5-BA82-266E-C8BB8A3A33FE}"/>
          </ac:spMkLst>
        </pc:spChg>
        <pc:grpChg chg="add del mod">
          <ac:chgData name="Hugo DEMENEZ" userId="a28dc581-7823-42ea-a918-74a1ccc574b2" providerId="ADAL" clId="{C4E8B67A-2288-614F-80E6-E93C4B1102CF}" dt="2023-06-30T08:21:11.580" v="4909" actId="478"/>
          <ac:grpSpMkLst>
            <pc:docMk/>
            <pc:sldMk cId="196919869" sldId="291"/>
            <ac:grpSpMk id="5" creationId="{9F6C423A-3534-CDA3-82FC-ACBE3ED57E71}"/>
          </ac:grpSpMkLst>
        </pc:grpChg>
        <pc:picChg chg="add mod modCrop">
          <ac:chgData name="Hugo DEMENEZ" userId="a28dc581-7823-42ea-a918-74a1ccc574b2" providerId="ADAL" clId="{C4E8B67A-2288-614F-80E6-E93C4B1102CF}" dt="2023-07-03T16:06:29.305" v="8225" actId="1076"/>
          <ac:picMkLst>
            <pc:docMk/>
            <pc:sldMk cId="196919869" sldId="291"/>
            <ac:picMk id="4" creationId="{B9C7B40F-9BE9-B432-9A2E-A6008174C42E}"/>
          </ac:picMkLst>
        </pc:picChg>
        <pc:picChg chg="add mod">
          <ac:chgData name="Hugo DEMENEZ" userId="a28dc581-7823-42ea-a918-74a1ccc574b2" providerId="ADAL" clId="{C4E8B67A-2288-614F-80E6-E93C4B1102CF}" dt="2023-06-29T10:26:42.203" v="3387" actId="1076"/>
          <ac:picMkLst>
            <pc:docMk/>
            <pc:sldMk cId="196919869" sldId="291"/>
            <ac:picMk id="7170" creationId="{419362E0-9E77-6728-88B4-37DC7B30E953}"/>
          </ac:picMkLst>
        </pc:picChg>
      </pc:sldChg>
      <pc:sldChg chg="addSp delSp modSp add mod modTransition modClrScheme chgLayout modNotesTx">
        <pc:chgData name="Hugo DEMENEZ" userId="a28dc581-7823-42ea-a918-74a1ccc574b2" providerId="ADAL" clId="{C4E8B67A-2288-614F-80E6-E93C4B1102CF}" dt="2023-07-04T09:17:59.748" v="9378" actId="12788"/>
        <pc:sldMkLst>
          <pc:docMk/>
          <pc:sldMk cId="2966793524" sldId="292"/>
        </pc:sldMkLst>
        <pc:spChg chg="del mod ord">
          <ac:chgData name="Hugo DEMENEZ" userId="a28dc581-7823-42ea-a918-74a1ccc574b2" providerId="ADAL" clId="{C4E8B67A-2288-614F-80E6-E93C4B1102CF}" dt="2023-06-30T08:41:12.283" v="5048" actId="478"/>
          <ac:spMkLst>
            <pc:docMk/>
            <pc:sldMk cId="2966793524" sldId="292"/>
            <ac:spMk id="2" creationId="{C11D936E-BBCD-8BE9-701B-EEA4133DBD5C}"/>
          </ac:spMkLst>
        </pc:spChg>
        <pc:spChg chg="add del mod ord">
          <ac:chgData name="Hugo DEMENEZ" userId="a28dc581-7823-42ea-a918-74a1ccc574b2" providerId="ADAL" clId="{C4E8B67A-2288-614F-80E6-E93C4B1102CF}" dt="2023-06-30T08:20:00.416" v="4902" actId="700"/>
          <ac:spMkLst>
            <pc:docMk/>
            <pc:sldMk cId="2966793524" sldId="292"/>
            <ac:spMk id="4" creationId="{4D6A73A9-F431-7ED0-0A60-6BFFC41DF090}"/>
          </ac:spMkLst>
        </pc:spChg>
        <pc:spChg chg="add del mod ord">
          <ac:chgData name="Hugo DEMENEZ" userId="a28dc581-7823-42ea-a918-74a1ccc574b2" providerId="ADAL" clId="{C4E8B67A-2288-614F-80E6-E93C4B1102CF}" dt="2023-06-30T08:41:17.804" v="5051" actId="478"/>
          <ac:spMkLst>
            <pc:docMk/>
            <pc:sldMk cId="2966793524" sldId="292"/>
            <ac:spMk id="5" creationId="{A695CFD5-1509-13DA-E33F-27AD4CFE94A5}"/>
          </ac:spMkLst>
        </pc:spChg>
        <pc:spChg chg="add del mod">
          <ac:chgData name="Hugo DEMENEZ" userId="a28dc581-7823-42ea-a918-74a1ccc574b2" providerId="ADAL" clId="{C4E8B67A-2288-614F-80E6-E93C4B1102CF}" dt="2023-06-30T08:41:14.002" v="5049" actId="478"/>
          <ac:spMkLst>
            <pc:docMk/>
            <pc:sldMk cId="2966793524" sldId="292"/>
            <ac:spMk id="7" creationId="{F713343A-30DC-1F5A-7358-987E5ED469B1}"/>
          </ac:spMkLst>
        </pc:spChg>
        <pc:spChg chg="del mod ord">
          <ac:chgData name="Hugo DEMENEZ" userId="a28dc581-7823-42ea-a918-74a1ccc574b2" providerId="ADAL" clId="{C4E8B67A-2288-614F-80E6-E93C4B1102CF}" dt="2023-07-03T12:08:50.590" v="7526"/>
          <ac:spMkLst>
            <pc:docMk/>
            <pc:sldMk cId="2966793524" sldId="292"/>
            <ac:spMk id="8" creationId="{9AA1DBF8-6933-23D9-405E-8530713E6D0C}"/>
          </ac:spMkLst>
        </pc:spChg>
        <pc:spChg chg="del mod ord">
          <ac:chgData name="Hugo DEMENEZ" userId="a28dc581-7823-42ea-a918-74a1ccc574b2" providerId="ADAL" clId="{C4E8B67A-2288-614F-80E6-E93C4B1102CF}" dt="2023-07-03T12:08:50.590" v="7526"/>
          <ac:spMkLst>
            <pc:docMk/>
            <pc:sldMk cId="2966793524" sldId="292"/>
            <ac:spMk id="9" creationId="{B5BB256A-5A3E-6AB3-D0F3-31EE6D895C2D}"/>
          </ac:spMkLst>
        </pc:spChg>
        <pc:spChg chg="del mod ord">
          <ac:chgData name="Hugo DEMENEZ" userId="a28dc581-7823-42ea-a918-74a1ccc574b2" providerId="ADAL" clId="{C4E8B67A-2288-614F-80E6-E93C4B1102CF}" dt="2023-07-03T12:08:50.590" v="7526"/>
          <ac:spMkLst>
            <pc:docMk/>
            <pc:sldMk cId="2966793524" sldId="292"/>
            <ac:spMk id="10" creationId="{A0D5A2A5-3571-8139-DD5F-FB2B254F757E}"/>
          </ac:spMkLst>
        </pc:spChg>
        <pc:spChg chg="add mod">
          <ac:chgData name="Hugo DEMENEZ" userId="a28dc581-7823-42ea-a918-74a1ccc574b2" providerId="ADAL" clId="{C4E8B67A-2288-614F-80E6-E93C4B1102CF}" dt="2023-07-03T12:08:56.141" v="7527"/>
          <ac:spMkLst>
            <pc:docMk/>
            <pc:sldMk cId="2966793524" sldId="292"/>
            <ac:spMk id="11" creationId="{648D9575-8227-2A06-9B74-EAD98D96A897}"/>
          </ac:spMkLst>
        </pc:spChg>
        <pc:spChg chg="add mod">
          <ac:chgData name="Hugo DEMENEZ" userId="a28dc581-7823-42ea-a918-74a1ccc574b2" providerId="ADAL" clId="{C4E8B67A-2288-614F-80E6-E93C4B1102CF}" dt="2023-07-03T12:08:56.141" v="7527"/>
          <ac:spMkLst>
            <pc:docMk/>
            <pc:sldMk cId="2966793524" sldId="292"/>
            <ac:spMk id="12" creationId="{BB9CAE1C-C248-9058-7FF3-980949EDD424}"/>
          </ac:spMkLst>
        </pc:spChg>
        <pc:spChg chg="add mod">
          <ac:chgData name="Hugo DEMENEZ" userId="a28dc581-7823-42ea-a918-74a1ccc574b2" providerId="ADAL" clId="{C4E8B67A-2288-614F-80E6-E93C4B1102CF}" dt="2023-07-03T12:08:56.141" v="7527"/>
          <ac:spMkLst>
            <pc:docMk/>
            <pc:sldMk cId="2966793524" sldId="292"/>
            <ac:spMk id="13" creationId="{219EFDE2-43DA-6B73-7ADE-2F9B1C61BD47}"/>
          </ac:spMkLst>
        </pc:spChg>
        <pc:graphicFrameChg chg="add mod">
          <ac:chgData name="Hugo DEMENEZ" userId="a28dc581-7823-42ea-a918-74a1ccc574b2" providerId="ADAL" clId="{C4E8B67A-2288-614F-80E6-E93C4B1102CF}" dt="2023-07-04T09:17:59.748" v="9378" actId="12788"/>
          <ac:graphicFrameMkLst>
            <pc:docMk/>
            <pc:sldMk cId="2966793524" sldId="292"/>
            <ac:graphicFrameMk id="3" creationId="{E140D2F9-F21C-7346-9C4C-99EDFC21301A}"/>
          </ac:graphicFrameMkLst>
        </pc:graphicFrameChg>
      </pc:sldChg>
      <pc:sldChg chg="add del">
        <pc:chgData name="Hugo DEMENEZ" userId="a28dc581-7823-42ea-a918-74a1ccc574b2" providerId="ADAL" clId="{C4E8B67A-2288-614F-80E6-E93C4B1102CF}" dt="2023-06-29T11:05:05.031" v="3481" actId="2696"/>
        <pc:sldMkLst>
          <pc:docMk/>
          <pc:sldMk cId="2526429599" sldId="293"/>
        </pc:sldMkLst>
      </pc:sldChg>
      <pc:sldChg chg="addSp delSp modSp add mod ord modTransition modClrScheme chgLayout modNotesTx">
        <pc:chgData name="Hugo DEMENEZ" userId="a28dc581-7823-42ea-a918-74a1ccc574b2" providerId="ADAL" clId="{C4E8B67A-2288-614F-80E6-E93C4B1102CF}" dt="2023-07-04T09:17:26.550" v="9337" actId="12789"/>
        <pc:sldMkLst>
          <pc:docMk/>
          <pc:sldMk cId="2738772592" sldId="294"/>
        </pc:sldMkLst>
        <pc:spChg chg="del mod ord">
          <ac:chgData name="Hugo DEMENEZ" userId="a28dc581-7823-42ea-a918-74a1ccc574b2" providerId="ADAL" clId="{C4E8B67A-2288-614F-80E6-E93C4B1102CF}" dt="2023-07-03T16:05:01.536" v="8219" actId="478"/>
          <ac:spMkLst>
            <pc:docMk/>
            <pc:sldMk cId="2738772592" sldId="294"/>
            <ac:spMk id="2" creationId="{C11D936E-BBCD-8BE9-701B-EEA4133DBD5C}"/>
          </ac:spMkLst>
        </pc:spChg>
        <pc:spChg chg="add del mod ord">
          <ac:chgData name="Hugo DEMENEZ" userId="a28dc581-7823-42ea-a918-74a1ccc574b2" providerId="ADAL" clId="{C4E8B67A-2288-614F-80E6-E93C4B1102CF}" dt="2023-07-02T08:36:06.839" v="5822" actId="478"/>
          <ac:spMkLst>
            <pc:docMk/>
            <pc:sldMk cId="2738772592" sldId="294"/>
            <ac:spMk id="4" creationId="{C09C85DB-CA17-8A7B-7BAF-B553A8F707B5}"/>
          </ac:spMkLst>
        </pc:spChg>
        <pc:spChg chg="add mod">
          <ac:chgData name="Hugo DEMENEZ" userId="a28dc581-7823-42ea-a918-74a1ccc574b2" providerId="ADAL" clId="{C4E8B67A-2288-614F-80E6-E93C4B1102CF}" dt="2023-07-03T12:08:56.141" v="7527"/>
          <ac:spMkLst>
            <pc:docMk/>
            <pc:sldMk cId="2738772592" sldId="294"/>
            <ac:spMk id="6" creationId="{CF74D6B0-1B38-DCAA-037D-D31BF605C870}"/>
          </ac:spMkLst>
        </pc:spChg>
        <pc:spChg chg="add mod">
          <ac:chgData name="Hugo DEMENEZ" userId="a28dc581-7823-42ea-a918-74a1ccc574b2" providerId="ADAL" clId="{C4E8B67A-2288-614F-80E6-E93C4B1102CF}" dt="2023-07-03T12:08:56.141" v="7527"/>
          <ac:spMkLst>
            <pc:docMk/>
            <pc:sldMk cId="2738772592" sldId="294"/>
            <ac:spMk id="7" creationId="{5DB2DD39-4920-F764-A74D-0800D366F768}"/>
          </ac:spMkLst>
        </pc:spChg>
        <pc:spChg chg="del mod ord">
          <ac:chgData name="Hugo DEMENEZ" userId="a28dc581-7823-42ea-a918-74a1ccc574b2" providerId="ADAL" clId="{C4E8B67A-2288-614F-80E6-E93C4B1102CF}" dt="2023-07-03T12:08:50.590" v="7526"/>
          <ac:spMkLst>
            <pc:docMk/>
            <pc:sldMk cId="2738772592" sldId="294"/>
            <ac:spMk id="8" creationId="{9AA1DBF8-6933-23D9-405E-8530713E6D0C}"/>
          </ac:spMkLst>
        </pc:spChg>
        <pc:spChg chg="del mod ord">
          <ac:chgData name="Hugo DEMENEZ" userId="a28dc581-7823-42ea-a918-74a1ccc574b2" providerId="ADAL" clId="{C4E8B67A-2288-614F-80E6-E93C4B1102CF}" dt="2023-07-03T12:08:50.590" v="7526"/>
          <ac:spMkLst>
            <pc:docMk/>
            <pc:sldMk cId="2738772592" sldId="294"/>
            <ac:spMk id="9" creationId="{B5BB256A-5A3E-6AB3-D0F3-31EE6D895C2D}"/>
          </ac:spMkLst>
        </pc:spChg>
        <pc:spChg chg="del mod ord">
          <ac:chgData name="Hugo DEMENEZ" userId="a28dc581-7823-42ea-a918-74a1ccc574b2" providerId="ADAL" clId="{C4E8B67A-2288-614F-80E6-E93C4B1102CF}" dt="2023-07-03T12:08:50.590" v="7526"/>
          <ac:spMkLst>
            <pc:docMk/>
            <pc:sldMk cId="2738772592" sldId="294"/>
            <ac:spMk id="10" creationId="{A0D5A2A5-3571-8139-DD5F-FB2B254F757E}"/>
          </ac:spMkLst>
        </pc:spChg>
        <pc:spChg chg="add mod">
          <ac:chgData name="Hugo DEMENEZ" userId="a28dc581-7823-42ea-a918-74a1ccc574b2" providerId="ADAL" clId="{C4E8B67A-2288-614F-80E6-E93C4B1102CF}" dt="2023-07-03T12:08:56.141" v="7527"/>
          <ac:spMkLst>
            <pc:docMk/>
            <pc:sldMk cId="2738772592" sldId="294"/>
            <ac:spMk id="11" creationId="{E1A0CF99-181C-5E9C-73EC-6B1403AF665A}"/>
          </ac:spMkLst>
        </pc:spChg>
        <pc:spChg chg="add del mod">
          <ac:chgData name="Hugo DEMENEZ" userId="a28dc581-7823-42ea-a918-74a1ccc574b2" providerId="ADAL" clId="{C4E8B67A-2288-614F-80E6-E93C4B1102CF}" dt="2023-07-03T16:05:04.815" v="8220" actId="478"/>
          <ac:spMkLst>
            <pc:docMk/>
            <pc:sldMk cId="2738772592" sldId="294"/>
            <ac:spMk id="13" creationId="{895F5F0A-D73E-AC71-B9EC-9804DD405EDB}"/>
          </ac:spMkLst>
        </pc:spChg>
        <pc:graphicFrameChg chg="add mod modVis">
          <ac:chgData name="Hugo DEMENEZ" userId="a28dc581-7823-42ea-a918-74a1ccc574b2" providerId="ADAL" clId="{C4E8B67A-2288-614F-80E6-E93C4B1102CF}" dt="2023-07-04T09:17:26.550" v="9337" actId="12789"/>
          <ac:graphicFrameMkLst>
            <pc:docMk/>
            <pc:sldMk cId="2738772592" sldId="294"/>
            <ac:graphicFrameMk id="3" creationId="{C6C091A8-7BFE-5847-9F63-9802D9E138E6}"/>
          </ac:graphicFrameMkLst>
        </pc:graphicFrameChg>
        <pc:graphicFrameChg chg="del">
          <ac:chgData name="Hugo DEMENEZ" userId="a28dc581-7823-42ea-a918-74a1ccc574b2" providerId="ADAL" clId="{C4E8B67A-2288-614F-80E6-E93C4B1102CF}" dt="2023-06-29T08:29:30.429" v="2879" actId="478"/>
          <ac:graphicFrameMkLst>
            <pc:docMk/>
            <pc:sldMk cId="2738772592" sldId="294"/>
            <ac:graphicFrameMk id="5" creationId="{BA280A36-10E3-C40D-230E-1579F522823C}"/>
          </ac:graphicFrameMkLst>
        </pc:graphicFrameChg>
      </pc:sldChg>
      <pc:sldChg chg="addSp delSp modSp add mod modTransition modClrScheme chgLayout modNotesTx">
        <pc:chgData name="Hugo DEMENEZ" userId="a28dc581-7823-42ea-a918-74a1ccc574b2" providerId="ADAL" clId="{C4E8B67A-2288-614F-80E6-E93C4B1102CF}" dt="2023-07-04T09:17:36.760" v="9354" actId="12789"/>
        <pc:sldMkLst>
          <pc:docMk/>
          <pc:sldMk cId="3723544135" sldId="295"/>
        </pc:sldMkLst>
        <pc:spChg chg="del mod ord">
          <ac:chgData name="Hugo DEMENEZ" userId="a28dc581-7823-42ea-a918-74a1ccc574b2" providerId="ADAL" clId="{C4E8B67A-2288-614F-80E6-E93C4B1102CF}" dt="2023-07-03T16:04:49.807" v="8215" actId="478"/>
          <ac:spMkLst>
            <pc:docMk/>
            <pc:sldMk cId="3723544135" sldId="295"/>
            <ac:spMk id="2" creationId="{C11D936E-BBCD-8BE9-701B-EEA4133DBD5C}"/>
          </ac:spMkLst>
        </pc:spChg>
        <pc:spChg chg="add del mod ord">
          <ac:chgData name="Hugo DEMENEZ" userId="a28dc581-7823-42ea-a918-74a1ccc574b2" providerId="ADAL" clId="{C4E8B67A-2288-614F-80E6-E93C4B1102CF}" dt="2023-07-02T08:35:55.310" v="5821" actId="478"/>
          <ac:spMkLst>
            <pc:docMk/>
            <pc:sldMk cId="3723544135" sldId="295"/>
            <ac:spMk id="4" creationId="{BF10B1E4-B69E-1139-77CF-6B972F0D591A}"/>
          </ac:spMkLst>
        </pc:spChg>
        <pc:spChg chg="add mod">
          <ac:chgData name="Hugo DEMENEZ" userId="a28dc581-7823-42ea-a918-74a1ccc574b2" providerId="ADAL" clId="{C4E8B67A-2288-614F-80E6-E93C4B1102CF}" dt="2023-07-03T12:08:56.141" v="7527"/>
          <ac:spMkLst>
            <pc:docMk/>
            <pc:sldMk cId="3723544135" sldId="295"/>
            <ac:spMk id="5" creationId="{16446C00-97E1-47E2-3E96-605C97B4EB8A}"/>
          </ac:spMkLst>
        </pc:spChg>
        <pc:spChg chg="add mod">
          <ac:chgData name="Hugo DEMENEZ" userId="a28dc581-7823-42ea-a918-74a1ccc574b2" providerId="ADAL" clId="{C4E8B67A-2288-614F-80E6-E93C4B1102CF}" dt="2023-07-03T12:08:56.141" v="7527"/>
          <ac:spMkLst>
            <pc:docMk/>
            <pc:sldMk cId="3723544135" sldId="295"/>
            <ac:spMk id="6" creationId="{E1CC6B69-3CE0-7FAF-7863-18A8E1CF02FD}"/>
          </ac:spMkLst>
        </pc:spChg>
        <pc:spChg chg="add mod">
          <ac:chgData name="Hugo DEMENEZ" userId="a28dc581-7823-42ea-a918-74a1ccc574b2" providerId="ADAL" clId="{C4E8B67A-2288-614F-80E6-E93C4B1102CF}" dt="2023-07-03T12:08:56.141" v="7527"/>
          <ac:spMkLst>
            <pc:docMk/>
            <pc:sldMk cId="3723544135" sldId="295"/>
            <ac:spMk id="7" creationId="{056BEF22-E832-858A-1061-57D06153ACF0}"/>
          </ac:spMkLst>
        </pc:spChg>
        <pc:spChg chg="del mod ord">
          <ac:chgData name="Hugo DEMENEZ" userId="a28dc581-7823-42ea-a918-74a1ccc574b2" providerId="ADAL" clId="{C4E8B67A-2288-614F-80E6-E93C4B1102CF}" dt="2023-07-03T12:08:50.590" v="7526"/>
          <ac:spMkLst>
            <pc:docMk/>
            <pc:sldMk cId="3723544135" sldId="295"/>
            <ac:spMk id="8" creationId="{9AA1DBF8-6933-23D9-405E-8530713E6D0C}"/>
          </ac:spMkLst>
        </pc:spChg>
        <pc:spChg chg="del mod ord">
          <ac:chgData name="Hugo DEMENEZ" userId="a28dc581-7823-42ea-a918-74a1ccc574b2" providerId="ADAL" clId="{C4E8B67A-2288-614F-80E6-E93C4B1102CF}" dt="2023-07-03T12:08:50.590" v="7526"/>
          <ac:spMkLst>
            <pc:docMk/>
            <pc:sldMk cId="3723544135" sldId="295"/>
            <ac:spMk id="9" creationId="{B5BB256A-5A3E-6AB3-D0F3-31EE6D895C2D}"/>
          </ac:spMkLst>
        </pc:spChg>
        <pc:spChg chg="del mod ord">
          <ac:chgData name="Hugo DEMENEZ" userId="a28dc581-7823-42ea-a918-74a1ccc574b2" providerId="ADAL" clId="{C4E8B67A-2288-614F-80E6-E93C4B1102CF}" dt="2023-07-03T12:08:50.590" v="7526"/>
          <ac:spMkLst>
            <pc:docMk/>
            <pc:sldMk cId="3723544135" sldId="295"/>
            <ac:spMk id="10" creationId="{A0D5A2A5-3571-8139-DD5F-FB2B254F757E}"/>
          </ac:spMkLst>
        </pc:spChg>
        <pc:spChg chg="add del mod">
          <ac:chgData name="Hugo DEMENEZ" userId="a28dc581-7823-42ea-a918-74a1ccc574b2" providerId="ADAL" clId="{C4E8B67A-2288-614F-80E6-E93C4B1102CF}" dt="2023-07-03T16:04:51.923" v="8216" actId="478"/>
          <ac:spMkLst>
            <pc:docMk/>
            <pc:sldMk cId="3723544135" sldId="295"/>
            <ac:spMk id="12" creationId="{DA314961-625E-0490-5CE3-874ECA72DAE4}"/>
          </ac:spMkLst>
        </pc:spChg>
        <pc:graphicFrameChg chg="add mod">
          <ac:chgData name="Hugo DEMENEZ" userId="a28dc581-7823-42ea-a918-74a1ccc574b2" providerId="ADAL" clId="{C4E8B67A-2288-614F-80E6-E93C4B1102CF}" dt="2023-07-04T09:17:36.760" v="9354" actId="12789"/>
          <ac:graphicFrameMkLst>
            <pc:docMk/>
            <pc:sldMk cId="3723544135" sldId="295"/>
            <ac:graphicFrameMk id="3" creationId="{C6C091A8-7BFE-5847-9F63-9802D9E138E6}"/>
          </ac:graphicFrameMkLst>
        </pc:graphicFrameChg>
      </pc:sldChg>
      <pc:sldChg chg="addSp delSp modSp add mod ord modTransition modClrScheme chgLayout modNotesTx">
        <pc:chgData name="Hugo DEMENEZ" userId="a28dc581-7823-42ea-a918-74a1ccc574b2" providerId="ADAL" clId="{C4E8B67A-2288-614F-80E6-E93C4B1102CF}" dt="2023-07-04T09:17:46.220" v="9369" actId="12789"/>
        <pc:sldMkLst>
          <pc:docMk/>
          <pc:sldMk cId="2718657306" sldId="296"/>
        </pc:sldMkLst>
        <pc:spChg chg="del mod ord">
          <ac:chgData name="Hugo DEMENEZ" userId="a28dc581-7823-42ea-a918-74a1ccc574b2" providerId="ADAL" clId="{C4E8B67A-2288-614F-80E6-E93C4B1102CF}" dt="2023-07-02T09:30:50.789" v="6661" actId="478"/>
          <ac:spMkLst>
            <pc:docMk/>
            <pc:sldMk cId="2718657306" sldId="296"/>
            <ac:spMk id="2" creationId="{C11D936E-BBCD-8BE9-701B-EEA4133DBD5C}"/>
          </ac:spMkLst>
        </pc:spChg>
        <pc:spChg chg="add del mod ord">
          <ac:chgData name="Hugo DEMENEZ" userId="a28dc581-7823-42ea-a918-74a1ccc574b2" providerId="ADAL" clId="{C4E8B67A-2288-614F-80E6-E93C4B1102CF}" dt="2023-07-02T08:36:13.828" v="5823" actId="478"/>
          <ac:spMkLst>
            <pc:docMk/>
            <pc:sldMk cId="2718657306" sldId="296"/>
            <ac:spMk id="4" creationId="{18CB58B0-817A-7640-18C3-2A20EED422B2}"/>
          </ac:spMkLst>
        </pc:spChg>
        <pc:spChg chg="add del mod">
          <ac:chgData name="Hugo DEMENEZ" userId="a28dc581-7823-42ea-a918-74a1ccc574b2" providerId="ADAL" clId="{C4E8B67A-2288-614F-80E6-E93C4B1102CF}" dt="2023-07-02T09:30:56.284" v="6662" actId="478"/>
          <ac:spMkLst>
            <pc:docMk/>
            <pc:sldMk cId="2718657306" sldId="296"/>
            <ac:spMk id="6" creationId="{8AD2526C-76E2-D002-F66F-4156175DB382}"/>
          </ac:spMkLst>
        </pc:spChg>
        <pc:spChg chg="add mod">
          <ac:chgData name="Hugo DEMENEZ" userId="a28dc581-7823-42ea-a918-74a1ccc574b2" providerId="ADAL" clId="{C4E8B67A-2288-614F-80E6-E93C4B1102CF}" dt="2023-07-03T12:08:56.141" v="7527"/>
          <ac:spMkLst>
            <pc:docMk/>
            <pc:sldMk cId="2718657306" sldId="296"/>
            <ac:spMk id="7" creationId="{9D4D83CF-6870-AD69-B99E-342EB5D077FA}"/>
          </ac:spMkLst>
        </pc:spChg>
        <pc:spChg chg="del mod ord">
          <ac:chgData name="Hugo DEMENEZ" userId="a28dc581-7823-42ea-a918-74a1ccc574b2" providerId="ADAL" clId="{C4E8B67A-2288-614F-80E6-E93C4B1102CF}" dt="2023-07-03T12:08:50.590" v="7526"/>
          <ac:spMkLst>
            <pc:docMk/>
            <pc:sldMk cId="2718657306" sldId="296"/>
            <ac:spMk id="8" creationId="{9AA1DBF8-6933-23D9-405E-8530713E6D0C}"/>
          </ac:spMkLst>
        </pc:spChg>
        <pc:spChg chg="del mod ord">
          <ac:chgData name="Hugo DEMENEZ" userId="a28dc581-7823-42ea-a918-74a1ccc574b2" providerId="ADAL" clId="{C4E8B67A-2288-614F-80E6-E93C4B1102CF}" dt="2023-07-03T12:08:50.590" v="7526"/>
          <ac:spMkLst>
            <pc:docMk/>
            <pc:sldMk cId="2718657306" sldId="296"/>
            <ac:spMk id="9" creationId="{B5BB256A-5A3E-6AB3-D0F3-31EE6D895C2D}"/>
          </ac:spMkLst>
        </pc:spChg>
        <pc:spChg chg="del mod ord">
          <ac:chgData name="Hugo DEMENEZ" userId="a28dc581-7823-42ea-a918-74a1ccc574b2" providerId="ADAL" clId="{C4E8B67A-2288-614F-80E6-E93C4B1102CF}" dt="2023-07-03T12:08:50.590" v="7526"/>
          <ac:spMkLst>
            <pc:docMk/>
            <pc:sldMk cId="2718657306" sldId="296"/>
            <ac:spMk id="10" creationId="{A0D5A2A5-3571-8139-DD5F-FB2B254F757E}"/>
          </ac:spMkLst>
        </pc:spChg>
        <pc:spChg chg="add mod">
          <ac:chgData name="Hugo DEMENEZ" userId="a28dc581-7823-42ea-a918-74a1ccc574b2" providerId="ADAL" clId="{C4E8B67A-2288-614F-80E6-E93C4B1102CF}" dt="2023-07-03T12:08:56.141" v="7527"/>
          <ac:spMkLst>
            <pc:docMk/>
            <pc:sldMk cId="2718657306" sldId="296"/>
            <ac:spMk id="11" creationId="{D0A0FC60-EB8F-AC4C-3917-81F5F214D3C5}"/>
          </ac:spMkLst>
        </pc:spChg>
        <pc:spChg chg="add mod">
          <ac:chgData name="Hugo DEMENEZ" userId="a28dc581-7823-42ea-a918-74a1ccc574b2" providerId="ADAL" clId="{C4E8B67A-2288-614F-80E6-E93C4B1102CF}" dt="2023-07-03T12:08:56.141" v="7527"/>
          <ac:spMkLst>
            <pc:docMk/>
            <pc:sldMk cId="2718657306" sldId="296"/>
            <ac:spMk id="12" creationId="{5A9743FA-A0AF-9FE6-9324-34BA4310B917}"/>
          </ac:spMkLst>
        </pc:spChg>
        <pc:graphicFrameChg chg="add mod">
          <ac:chgData name="Hugo DEMENEZ" userId="a28dc581-7823-42ea-a918-74a1ccc574b2" providerId="ADAL" clId="{C4E8B67A-2288-614F-80E6-E93C4B1102CF}" dt="2023-07-04T09:17:46.220" v="9369" actId="12789"/>
          <ac:graphicFrameMkLst>
            <pc:docMk/>
            <pc:sldMk cId="2718657306" sldId="296"/>
            <ac:graphicFrameMk id="3" creationId="{C6C091A8-7BFE-5847-9F63-9802D9E138E6}"/>
          </ac:graphicFrameMkLst>
        </pc:graphicFrameChg>
      </pc:sldChg>
      <pc:sldChg chg="addSp delSp modSp add del mod">
        <pc:chgData name="Hugo DEMENEZ" userId="a28dc581-7823-42ea-a918-74a1ccc574b2" providerId="ADAL" clId="{C4E8B67A-2288-614F-80E6-E93C4B1102CF}" dt="2023-06-29T15:25:20.162" v="4461" actId="2696"/>
        <pc:sldMkLst>
          <pc:docMk/>
          <pc:sldMk cId="1701305186" sldId="297"/>
        </pc:sldMkLst>
        <pc:graphicFrameChg chg="del">
          <ac:chgData name="Hugo DEMENEZ" userId="a28dc581-7823-42ea-a918-74a1ccc574b2" providerId="ADAL" clId="{C4E8B67A-2288-614F-80E6-E93C4B1102CF}" dt="2023-06-29T09:27:05.108" v="3273" actId="478"/>
          <ac:graphicFrameMkLst>
            <pc:docMk/>
            <pc:sldMk cId="1701305186" sldId="297"/>
            <ac:graphicFrameMk id="3" creationId="{C32F2EE4-C3DA-334A-BE63-805E045376B2}"/>
          </ac:graphicFrameMkLst>
        </pc:graphicFrameChg>
        <pc:graphicFrameChg chg="add mod">
          <ac:chgData name="Hugo DEMENEZ" userId="a28dc581-7823-42ea-a918-74a1ccc574b2" providerId="ADAL" clId="{C4E8B67A-2288-614F-80E6-E93C4B1102CF}" dt="2023-06-29T09:27:15.049" v="3278" actId="14100"/>
          <ac:graphicFrameMkLst>
            <pc:docMk/>
            <pc:sldMk cId="1701305186" sldId="297"/>
            <ac:graphicFrameMk id="4" creationId="{DFBD4E6A-7FD2-4648-A157-E0B6F57E9BCE}"/>
          </ac:graphicFrameMkLst>
        </pc:graphicFrameChg>
      </pc:sldChg>
      <pc:sldChg chg="addSp delSp modSp add del mod">
        <pc:chgData name="Hugo DEMENEZ" userId="a28dc581-7823-42ea-a918-74a1ccc574b2" providerId="ADAL" clId="{C4E8B67A-2288-614F-80E6-E93C4B1102CF}" dt="2023-06-29T15:25:20.674" v="4462" actId="2696"/>
        <pc:sldMkLst>
          <pc:docMk/>
          <pc:sldMk cId="3538444273" sldId="298"/>
        </pc:sldMkLst>
        <pc:graphicFrameChg chg="add mod">
          <ac:chgData name="Hugo DEMENEZ" userId="a28dc581-7823-42ea-a918-74a1ccc574b2" providerId="ADAL" clId="{C4E8B67A-2288-614F-80E6-E93C4B1102CF}" dt="2023-06-29T09:27:42.659" v="3284" actId="14100"/>
          <ac:graphicFrameMkLst>
            <pc:docMk/>
            <pc:sldMk cId="3538444273" sldId="298"/>
            <ac:graphicFrameMk id="3" creationId="{DFBD4E6A-7FD2-4648-A157-E0B6F57E9BCE}"/>
          </ac:graphicFrameMkLst>
        </pc:graphicFrameChg>
        <pc:graphicFrameChg chg="del">
          <ac:chgData name="Hugo DEMENEZ" userId="a28dc581-7823-42ea-a918-74a1ccc574b2" providerId="ADAL" clId="{C4E8B67A-2288-614F-80E6-E93C4B1102CF}" dt="2023-06-29T09:27:23.402" v="3280" actId="478"/>
          <ac:graphicFrameMkLst>
            <pc:docMk/>
            <pc:sldMk cId="3538444273" sldId="298"/>
            <ac:graphicFrameMk id="4" creationId="{DFBD4E6A-7FD2-4648-A157-E0B6F57E9BCE}"/>
          </ac:graphicFrameMkLst>
        </pc:graphicFrameChg>
      </pc:sldChg>
      <pc:sldChg chg="addSp delSp modSp add mod ord modTransition">
        <pc:chgData name="Hugo DEMENEZ" userId="a28dc581-7823-42ea-a918-74a1ccc574b2" providerId="ADAL" clId="{C4E8B67A-2288-614F-80E6-E93C4B1102CF}" dt="2023-07-04T09:15:18.267" v="9225" actId="478"/>
        <pc:sldMkLst>
          <pc:docMk/>
          <pc:sldMk cId="2908774399" sldId="299"/>
        </pc:sldMkLst>
        <pc:spChg chg="del">
          <ac:chgData name="Hugo DEMENEZ" userId="a28dc581-7823-42ea-a918-74a1ccc574b2" providerId="ADAL" clId="{C4E8B67A-2288-614F-80E6-E93C4B1102CF}" dt="2023-07-04T09:15:16.666" v="9224" actId="478"/>
          <ac:spMkLst>
            <pc:docMk/>
            <pc:sldMk cId="2908774399" sldId="299"/>
            <ac:spMk id="2" creationId="{AEF903D3-67DF-EA47-6E62-CB4A70BB1B04}"/>
          </ac:spMkLst>
        </pc:spChg>
        <pc:spChg chg="del">
          <ac:chgData name="Hugo DEMENEZ" userId="a28dc581-7823-42ea-a918-74a1ccc574b2" providerId="ADAL" clId="{C4E8B67A-2288-614F-80E6-E93C4B1102CF}" dt="2023-07-03T12:08:50.590" v="7526"/>
          <ac:spMkLst>
            <pc:docMk/>
            <pc:sldMk cId="2908774399" sldId="299"/>
            <ac:spMk id="4" creationId="{E346DEDA-03BE-76E5-6178-994A4A41726E}"/>
          </ac:spMkLst>
        </pc:spChg>
        <pc:spChg chg="del">
          <ac:chgData name="Hugo DEMENEZ" userId="a28dc581-7823-42ea-a918-74a1ccc574b2" providerId="ADAL" clId="{C4E8B67A-2288-614F-80E6-E93C4B1102CF}" dt="2023-07-03T12:08:50.590" v="7526"/>
          <ac:spMkLst>
            <pc:docMk/>
            <pc:sldMk cId="2908774399" sldId="299"/>
            <ac:spMk id="5" creationId="{44522963-563E-4875-EB6C-800752733507}"/>
          </ac:spMkLst>
        </pc:spChg>
        <pc:spChg chg="del">
          <ac:chgData name="Hugo DEMENEZ" userId="a28dc581-7823-42ea-a918-74a1ccc574b2" providerId="ADAL" clId="{C4E8B67A-2288-614F-80E6-E93C4B1102CF}" dt="2023-07-03T12:08:50.590" v="7526"/>
          <ac:spMkLst>
            <pc:docMk/>
            <pc:sldMk cId="2908774399" sldId="299"/>
            <ac:spMk id="6" creationId="{931A41B1-1C5E-3FBE-D3FB-0A98E13B96FA}"/>
          </ac:spMkLst>
        </pc:spChg>
        <pc:spChg chg="mod">
          <ac:chgData name="Hugo DEMENEZ" userId="a28dc581-7823-42ea-a918-74a1ccc574b2" providerId="ADAL" clId="{C4E8B67A-2288-614F-80E6-E93C4B1102CF}" dt="2023-06-30T08:15:48.264" v="4854"/>
          <ac:spMkLst>
            <pc:docMk/>
            <pc:sldMk cId="2908774399" sldId="299"/>
            <ac:spMk id="9" creationId="{A9C6DAE3-9A29-0AEA-B863-EAB615630C4F}"/>
          </ac:spMkLst>
        </pc:spChg>
        <pc:spChg chg="mod">
          <ac:chgData name="Hugo DEMENEZ" userId="a28dc581-7823-42ea-a918-74a1ccc574b2" providerId="ADAL" clId="{C4E8B67A-2288-614F-80E6-E93C4B1102CF}" dt="2023-06-30T08:15:48.264" v="4854"/>
          <ac:spMkLst>
            <pc:docMk/>
            <pc:sldMk cId="2908774399" sldId="299"/>
            <ac:spMk id="10" creationId="{8A6F32D7-34F4-039D-F7CD-B9F3BB2EAD70}"/>
          </ac:spMkLst>
        </pc:spChg>
        <pc:spChg chg="mod">
          <ac:chgData name="Hugo DEMENEZ" userId="a28dc581-7823-42ea-a918-74a1ccc574b2" providerId="ADAL" clId="{C4E8B67A-2288-614F-80E6-E93C4B1102CF}" dt="2023-06-30T08:15:48.264" v="4854"/>
          <ac:spMkLst>
            <pc:docMk/>
            <pc:sldMk cId="2908774399" sldId="299"/>
            <ac:spMk id="11" creationId="{74892585-81DE-A8D3-358E-0D7FC273F229}"/>
          </ac:spMkLst>
        </pc:spChg>
        <pc:spChg chg="mod">
          <ac:chgData name="Hugo DEMENEZ" userId="a28dc581-7823-42ea-a918-74a1ccc574b2" providerId="ADAL" clId="{C4E8B67A-2288-614F-80E6-E93C4B1102CF}" dt="2023-06-30T08:15:48.264" v="4854"/>
          <ac:spMkLst>
            <pc:docMk/>
            <pc:sldMk cId="2908774399" sldId="299"/>
            <ac:spMk id="12" creationId="{F8F4F569-9A3A-8600-9A85-BCD6F5764DF3}"/>
          </ac:spMkLst>
        </pc:spChg>
        <pc:spChg chg="mod">
          <ac:chgData name="Hugo DEMENEZ" userId="a28dc581-7823-42ea-a918-74a1ccc574b2" providerId="ADAL" clId="{C4E8B67A-2288-614F-80E6-E93C4B1102CF}" dt="2023-06-30T08:15:48.264" v="4854"/>
          <ac:spMkLst>
            <pc:docMk/>
            <pc:sldMk cId="2908774399" sldId="299"/>
            <ac:spMk id="13" creationId="{EE105FA8-EBC1-9AD6-0D2E-78A95E84EA8C}"/>
          </ac:spMkLst>
        </pc:spChg>
        <pc:spChg chg="add mod">
          <ac:chgData name="Hugo DEMENEZ" userId="a28dc581-7823-42ea-a918-74a1ccc574b2" providerId="ADAL" clId="{C4E8B67A-2288-614F-80E6-E93C4B1102CF}" dt="2023-07-03T12:08:56.141" v="7527"/>
          <ac:spMkLst>
            <pc:docMk/>
            <pc:sldMk cId="2908774399" sldId="299"/>
            <ac:spMk id="14" creationId="{478A8CD1-43A3-EE27-3BE8-E05F216EA8CF}"/>
          </ac:spMkLst>
        </pc:spChg>
        <pc:spChg chg="add mod">
          <ac:chgData name="Hugo DEMENEZ" userId="a28dc581-7823-42ea-a918-74a1ccc574b2" providerId="ADAL" clId="{C4E8B67A-2288-614F-80E6-E93C4B1102CF}" dt="2023-07-03T12:08:56.141" v="7527"/>
          <ac:spMkLst>
            <pc:docMk/>
            <pc:sldMk cId="2908774399" sldId="299"/>
            <ac:spMk id="15" creationId="{7A2308F1-C32C-1D06-570A-3354A8FAB4B7}"/>
          </ac:spMkLst>
        </pc:spChg>
        <pc:spChg chg="add mod">
          <ac:chgData name="Hugo DEMENEZ" userId="a28dc581-7823-42ea-a918-74a1ccc574b2" providerId="ADAL" clId="{C4E8B67A-2288-614F-80E6-E93C4B1102CF}" dt="2023-07-03T12:08:56.141" v="7527"/>
          <ac:spMkLst>
            <pc:docMk/>
            <pc:sldMk cId="2908774399" sldId="299"/>
            <ac:spMk id="16" creationId="{2555939C-664F-1A3A-B3EA-EAF5C2A7E155}"/>
          </ac:spMkLst>
        </pc:spChg>
        <pc:spChg chg="add del mod">
          <ac:chgData name="Hugo DEMENEZ" userId="a28dc581-7823-42ea-a918-74a1ccc574b2" providerId="ADAL" clId="{C4E8B67A-2288-614F-80E6-E93C4B1102CF}" dt="2023-07-04T09:15:18.267" v="9225" actId="478"/>
          <ac:spMkLst>
            <pc:docMk/>
            <pc:sldMk cId="2908774399" sldId="299"/>
            <ac:spMk id="18" creationId="{2F2ABD9F-FE26-E11C-D500-B131AC911FAD}"/>
          </ac:spMkLst>
        </pc:spChg>
        <pc:grpChg chg="add del mod">
          <ac:chgData name="Hugo DEMENEZ" userId="a28dc581-7823-42ea-a918-74a1ccc574b2" providerId="ADAL" clId="{C4E8B67A-2288-614F-80E6-E93C4B1102CF}" dt="2023-06-30T08:21:21.736" v="4912" actId="478"/>
          <ac:grpSpMkLst>
            <pc:docMk/>
            <pc:sldMk cId="2908774399" sldId="299"/>
            <ac:grpSpMk id="8" creationId="{03045928-76DB-C464-6C0F-0A5AB1239838}"/>
          </ac:grpSpMkLst>
        </pc:grpChg>
        <pc:graphicFrameChg chg="del">
          <ac:chgData name="Hugo DEMENEZ" userId="a28dc581-7823-42ea-a918-74a1ccc574b2" providerId="ADAL" clId="{C4E8B67A-2288-614F-80E6-E93C4B1102CF}" dt="2023-06-29T09:38:00.330" v="3297" actId="478"/>
          <ac:graphicFrameMkLst>
            <pc:docMk/>
            <pc:sldMk cId="2908774399" sldId="299"/>
            <ac:graphicFrameMk id="7" creationId="{5416EFAB-0E8B-F662-601D-A23BE89A3EC5}"/>
          </ac:graphicFrameMkLst>
        </pc:graphicFrameChg>
        <pc:picChg chg="add mod">
          <ac:chgData name="Hugo DEMENEZ" userId="a28dc581-7823-42ea-a918-74a1ccc574b2" providerId="ADAL" clId="{C4E8B67A-2288-614F-80E6-E93C4B1102CF}" dt="2023-06-29T09:38:11.319" v="3301" actId="14100"/>
          <ac:picMkLst>
            <pc:docMk/>
            <pc:sldMk cId="2908774399" sldId="299"/>
            <ac:picMk id="3" creationId="{64725D89-374C-0F59-130B-725263D25CBB}"/>
          </ac:picMkLst>
        </pc:picChg>
      </pc:sldChg>
      <pc:sldChg chg="addSp delSp modSp add mod ord modTransition modClrScheme chgLayout modNotesTx">
        <pc:chgData name="Hugo DEMENEZ" userId="a28dc581-7823-42ea-a918-74a1ccc574b2" providerId="ADAL" clId="{C4E8B67A-2288-614F-80E6-E93C4B1102CF}" dt="2023-07-03T14:11:40.503" v="7717"/>
        <pc:sldMkLst>
          <pc:docMk/>
          <pc:sldMk cId="278792383" sldId="300"/>
        </pc:sldMkLst>
        <pc:spChg chg="mod ord">
          <ac:chgData name="Hugo DEMENEZ" userId="a28dc581-7823-42ea-a918-74a1ccc574b2" providerId="ADAL" clId="{C4E8B67A-2288-614F-80E6-E93C4B1102CF}" dt="2023-07-02T08:33:44.648" v="5815" actId="20577"/>
          <ac:spMkLst>
            <pc:docMk/>
            <pc:sldMk cId="278792383" sldId="300"/>
            <ac:spMk id="2" creationId="{AEF903D3-67DF-EA47-6E62-CB4A70BB1B04}"/>
          </ac:spMkLst>
        </pc:spChg>
        <pc:spChg chg="del mod ord">
          <ac:chgData name="Hugo DEMENEZ" userId="a28dc581-7823-42ea-a918-74a1ccc574b2" providerId="ADAL" clId="{C4E8B67A-2288-614F-80E6-E93C4B1102CF}" dt="2023-07-03T12:08:50.590" v="7526"/>
          <ac:spMkLst>
            <pc:docMk/>
            <pc:sldMk cId="278792383" sldId="300"/>
            <ac:spMk id="4" creationId="{E346DEDA-03BE-76E5-6178-994A4A41726E}"/>
          </ac:spMkLst>
        </pc:spChg>
        <pc:spChg chg="del mod ord">
          <ac:chgData name="Hugo DEMENEZ" userId="a28dc581-7823-42ea-a918-74a1ccc574b2" providerId="ADAL" clId="{C4E8B67A-2288-614F-80E6-E93C4B1102CF}" dt="2023-07-03T12:08:50.590" v="7526"/>
          <ac:spMkLst>
            <pc:docMk/>
            <pc:sldMk cId="278792383" sldId="300"/>
            <ac:spMk id="5" creationId="{44522963-563E-4875-EB6C-800752733507}"/>
          </ac:spMkLst>
        </pc:spChg>
        <pc:spChg chg="del mod ord">
          <ac:chgData name="Hugo DEMENEZ" userId="a28dc581-7823-42ea-a918-74a1ccc574b2" providerId="ADAL" clId="{C4E8B67A-2288-614F-80E6-E93C4B1102CF}" dt="2023-07-03T12:08:50.590" v="7526"/>
          <ac:spMkLst>
            <pc:docMk/>
            <pc:sldMk cId="278792383" sldId="300"/>
            <ac:spMk id="6" creationId="{931A41B1-1C5E-3FBE-D3FB-0A98E13B96FA}"/>
          </ac:spMkLst>
        </pc:spChg>
        <pc:spChg chg="add del mod ord">
          <ac:chgData name="Hugo DEMENEZ" userId="a28dc581-7823-42ea-a918-74a1ccc574b2" providerId="ADAL" clId="{C4E8B67A-2288-614F-80E6-E93C4B1102CF}" dt="2023-07-02T08:33:27.930" v="5782" actId="478"/>
          <ac:spMkLst>
            <pc:docMk/>
            <pc:sldMk cId="278792383" sldId="300"/>
            <ac:spMk id="7" creationId="{8A14C80C-8DAB-2D8F-BF8D-B9B5E53DE9D9}"/>
          </ac:spMkLst>
        </pc:spChg>
        <pc:spChg chg="add mod">
          <ac:chgData name="Hugo DEMENEZ" userId="a28dc581-7823-42ea-a918-74a1ccc574b2" providerId="ADAL" clId="{C4E8B67A-2288-614F-80E6-E93C4B1102CF}" dt="2023-07-03T12:08:56.141" v="7527"/>
          <ac:spMkLst>
            <pc:docMk/>
            <pc:sldMk cId="278792383" sldId="300"/>
            <ac:spMk id="8" creationId="{7F9CA54E-C632-69A9-AEEF-BA9F8F2A3E2B}"/>
          </ac:spMkLst>
        </pc:spChg>
        <pc:spChg chg="add mod">
          <ac:chgData name="Hugo DEMENEZ" userId="a28dc581-7823-42ea-a918-74a1ccc574b2" providerId="ADAL" clId="{C4E8B67A-2288-614F-80E6-E93C4B1102CF}" dt="2023-07-03T12:08:56.141" v="7527"/>
          <ac:spMkLst>
            <pc:docMk/>
            <pc:sldMk cId="278792383" sldId="300"/>
            <ac:spMk id="9" creationId="{F7FBB52F-4AAE-613A-868E-959DDF5C010E}"/>
          </ac:spMkLst>
        </pc:spChg>
        <pc:spChg chg="add mod">
          <ac:chgData name="Hugo DEMENEZ" userId="a28dc581-7823-42ea-a918-74a1ccc574b2" providerId="ADAL" clId="{C4E8B67A-2288-614F-80E6-E93C4B1102CF}" dt="2023-07-03T12:08:56.141" v="7527"/>
          <ac:spMkLst>
            <pc:docMk/>
            <pc:sldMk cId="278792383" sldId="300"/>
            <ac:spMk id="10" creationId="{E269997C-5FC0-8735-979D-6C23A34DAF32}"/>
          </ac:spMkLst>
        </pc:spChg>
        <pc:picChg chg="del">
          <ac:chgData name="Hugo DEMENEZ" userId="a28dc581-7823-42ea-a918-74a1ccc574b2" providerId="ADAL" clId="{C4E8B67A-2288-614F-80E6-E93C4B1102CF}" dt="2023-06-29T09:39:15.233" v="3303" actId="478"/>
          <ac:picMkLst>
            <pc:docMk/>
            <pc:sldMk cId="278792383" sldId="300"/>
            <ac:picMk id="3" creationId="{64725D89-374C-0F59-130B-725263D25CBB}"/>
          </ac:picMkLst>
        </pc:picChg>
        <pc:picChg chg="add mod">
          <ac:chgData name="Hugo DEMENEZ" userId="a28dc581-7823-42ea-a918-74a1ccc574b2" providerId="ADAL" clId="{C4E8B67A-2288-614F-80E6-E93C4B1102CF}" dt="2023-06-29T15:04:38.143" v="4051" actId="1076"/>
          <ac:picMkLst>
            <pc:docMk/>
            <pc:sldMk cId="278792383" sldId="300"/>
            <ac:picMk id="6146" creationId="{8B555E03-5CA0-F5D7-0420-CCC91065F6AB}"/>
          </ac:picMkLst>
        </pc:picChg>
      </pc:sldChg>
      <pc:sldChg chg="addSp delSp modSp add mod ord modTransition modClrScheme chgLayout modNotesTx">
        <pc:chgData name="Hugo DEMENEZ" userId="a28dc581-7823-42ea-a918-74a1ccc574b2" providerId="ADAL" clId="{C4E8B67A-2288-614F-80E6-E93C4B1102CF}" dt="2023-07-03T14:27:20.259" v="8177" actId="20577"/>
        <pc:sldMkLst>
          <pc:docMk/>
          <pc:sldMk cId="4151948349" sldId="301"/>
        </pc:sldMkLst>
        <pc:spChg chg="del mod ord">
          <ac:chgData name="Hugo DEMENEZ" userId="a28dc581-7823-42ea-a918-74a1ccc574b2" providerId="ADAL" clId="{C4E8B67A-2288-614F-80E6-E93C4B1102CF}" dt="2023-06-30T08:22:25.513" v="4923" actId="478"/>
          <ac:spMkLst>
            <pc:docMk/>
            <pc:sldMk cId="4151948349" sldId="301"/>
            <ac:spMk id="2" creationId="{C11D936E-BBCD-8BE9-701B-EEA4133DBD5C}"/>
          </ac:spMkLst>
        </pc:spChg>
        <pc:spChg chg="add del mod">
          <ac:chgData name="Hugo DEMENEZ" userId="a28dc581-7823-42ea-a918-74a1ccc574b2" providerId="ADAL" clId="{C4E8B67A-2288-614F-80E6-E93C4B1102CF}" dt="2023-06-29T11:12:31.590" v="3505"/>
          <ac:spMkLst>
            <pc:docMk/>
            <pc:sldMk cId="4151948349" sldId="301"/>
            <ac:spMk id="6" creationId="{B25067E0-C22D-D367-4AFA-C912EA7A4629}"/>
          </ac:spMkLst>
        </pc:spChg>
        <pc:spChg chg="del mod ord">
          <ac:chgData name="Hugo DEMENEZ" userId="a28dc581-7823-42ea-a918-74a1ccc574b2" providerId="ADAL" clId="{C4E8B67A-2288-614F-80E6-E93C4B1102CF}" dt="2023-07-03T12:08:50.590" v="7526"/>
          <ac:spMkLst>
            <pc:docMk/>
            <pc:sldMk cId="4151948349" sldId="301"/>
            <ac:spMk id="8" creationId="{9AA1DBF8-6933-23D9-405E-8530713E6D0C}"/>
          </ac:spMkLst>
        </pc:spChg>
        <pc:spChg chg="del mod ord">
          <ac:chgData name="Hugo DEMENEZ" userId="a28dc581-7823-42ea-a918-74a1ccc574b2" providerId="ADAL" clId="{C4E8B67A-2288-614F-80E6-E93C4B1102CF}" dt="2023-07-03T12:08:50.590" v="7526"/>
          <ac:spMkLst>
            <pc:docMk/>
            <pc:sldMk cId="4151948349" sldId="301"/>
            <ac:spMk id="9" creationId="{B5BB256A-5A3E-6AB3-D0F3-31EE6D895C2D}"/>
          </ac:spMkLst>
        </pc:spChg>
        <pc:spChg chg="del mod ord">
          <ac:chgData name="Hugo DEMENEZ" userId="a28dc581-7823-42ea-a918-74a1ccc574b2" providerId="ADAL" clId="{C4E8B67A-2288-614F-80E6-E93C4B1102CF}" dt="2023-07-03T12:08:50.590" v="7526"/>
          <ac:spMkLst>
            <pc:docMk/>
            <pc:sldMk cId="4151948349" sldId="301"/>
            <ac:spMk id="10" creationId="{A0D5A2A5-3571-8139-DD5F-FB2B254F757E}"/>
          </ac:spMkLst>
        </pc:spChg>
        <pc:spChg chg="add del mod ord">
          <ac:chgData name="Hugo DEMENEZ" userId="a28dc581-7823-42ea-a918-74a1ccc574b2" providerId="ADAL" clId="{C4E8B67A-2288-614F-80E6-E93C4B1102CF}" dt="2023-06-30T08:20:00.416" v="4902" actId="700"/>
          <ac:spMkLst>
            <pc:docMk/>
            <pc:sldMk cId="4151948349" sldId="301"/>
            <ac:spMk id="12" creationId="{1CF4F487-CF38-D22D-CDA5-C7973CE06D43}"/>
          </ac:spMkLst>
        </pc:spChg>
        <pc:spChg chg="add del mod ord">
          <ac:chgData name="Hugo DEMENEZ" userId="a28dc581-7823-42ea-a918-74a1ccc574b2" providerId="ADAL" clId="{C4E8B67A-2288-614F-80E6-E93C4B1102CF}" dt="2023-06-30T08:22:30.990" v="4925" actId="478"/>
          <ac:spMkLst>
            <pc:docMk/>
            <pc:sldMk cId="4151948349" sldId="301"/>
            <ac:spMk id="13" creationId="{A25F0C8E-0C7D-5900-3B72-07977BB0DFBD}"/>
          </ac:spMkLst>
        </pc:spChg>
        <pc:spChg chg="add del mod">
          <ac:chgData name="Hugo DEMENEZ" userId="a28dc581-7823-42ea-a918-74a1ccc574b2" providerId="ADAL" clId="{C4E8B67A-2288-614F-80E6-E93C4B1102CF}" dt="2023-06-30T08:22:28.676" v="4924" actId="478"/>
          <ac:spMkLst>
            <pc:docMk/>
            <pc:sldMk cId="4151948349" sldId="301"/>
            <ac:spMk id="15" creationId="{63FFF89A-D82E-4F8B-D459-D1B39A87FAFF}"/>
          </ac:spMkLst>
        </pc:spChg>
        <pc:spChg chg="add mod">
          <ac:chgData name="Hugo DEMENEZ" userId="a28dc581-7823-42ea-a918-74a1ccc574b2" providerId="ADAL" clId="{C4E8B67A-2288-614F-80E6-E93C4B1102CF}" dt="2023-07-03T12:08:56.141" v="7527"/>
          <ac:spMkLst>
            <pc:docMk/>
            <pc:sldMk cId="4151948349" sldId="301"/>
            <ac:spMk id="19" creationId="{6E93729D-B638-1962-2666-3C083DDE744A}"/>
          </ac:spMkLst>
        </pc:spChg>
        <pc:spChg chg="add mod">
          <ac:chgData name="Hugo DEMENEZ" userId="a28dc581-7823-42ea-a918-74a1ccc574b2" providerId="ADAL" clId="{C4E8B67A-2288-614F-80E6-E93C4B1102CF}" dt="2023-07-03T12:08:56.141" v="7527"/>
          <ac:spMkLst>
            <pc:docMk/>
            <pc:sldMk cId="4151948349" sldId="301"/>
            <ac:spMk id="20" creationId="{1835C0F9-D01A-F68A-9545-DA3C9662D845}"/>
          </ac:spMkLst>
        </pc:spChg>
        <pc:spChg chg="add mod">
          <ac:chgData name="Hugo DEMENEZ" userId="a28dc581-7823-42ea-a918-74a1ccc574b2" providerId="ADAL" clId="{C4E8B67A-2288-614F-80E6-E93C4B1102CF}" dt="2023-07-03T12:08:56.141" v="7527"/>
          <ac:spMkLst>
            <pc:docMk/>
            <pc:sldMk cId="4151948349" sldId="301"/>
            <ac:spMk id="21" creationId="{C52CC6D5-3627-C25F-1A54-CCF1D63E0BC9}"/>
          </ac:spMkLst>
        </pc:spChg>
        <pc:graphicFrameChg chg="del">
          <ac:chgData name="Hugo DEMENEZ" userId="a28dc581-7823-42ea-a918-74a1ccc574b2" providerId="ADAL" clId="{C4E8B67A-2288-614F-80E6-E93C4B1102CF}" dt="2023-06-29T11:11:24.655" v="3494" actId="478"/>
          <ac:graphicFrameMkLst>
            <pc:docMk/>
            <pc:sldMk cId="4151948349" sldId="301"/>
            <ac:graphicFrameMk id="3" creationId="{3D8E576B-D0C8-206E-9FB3-559A7F6A5AA4}"/>
          </ac:graphicFrameMkLst>
        </pc:graphicFrameChg>
        <pc:picChg chg="del">
          <ac:chgData name="Hugo DEMENEZ" userId="a28dc581-7823-42ea-a918-74a1ccc574b2" providerId="ADAL" clId="{C4E8B67A-2288-614F-80E6-E93C4B1102CF}" dt="2023-06-29T11:11:26.214" v="3495" actId="478"/>
          <ac:picMkLst>
            <pc:docMk/>
            <pc:sldMk cId="4151948349" sldId="301"/>
            <ac:picMk id="4" creationId="{50B6826A-6E9A-F585-F1D7-48072B830472}"/>
          </ac:picMkLst>
        </pc:picChg>
        <pc:picChg chg="add del mod">
          <ac:chgData name="Hugo DEMENEZ" userId="a28dc581-7823-42ea-a918-74a1ccc574b2" providerId="ADAL" clId="{C4E8B67A-2288-614F-80E6-E93C4B1102CF}" dt="2023-06-29T11:11:48.607" v="3499" actId="478"/>
          <ac:picMkLst>
            <pc:docMk/>
            <pc:sldMk cId="4151948349" sldId="301"/>
            <ac:picMk id="5" creationId="{C9626ED4-A80D-FF69-715E-3D51DAA9C169}"/>
          </ac:picMkLst>
        </pc:picChg>
        <pc:picChg chg="add del mod">
          <ac:chgData name="Hugo DEMENEZ" userId="a28dc581-7823-42ea-a918-74a1ccc574b2" providerId="ADAL" clId="{C4E8B67A-2288-614F-80E6-E93C4B1102CF}" dt="2023-06-29T11:12:51.812" v="3506" actId="478"/>
          <ac:picMkLst>
            <pc:docMk/>
            <pc:sldMk cId="4151948349" sldId="301"/>
            <ac:picMk id="7" creationId="{26C0BC5A-0954-0043-17D5-49C03827A880}"/>
          </ac:picMkLst>
        </pc:picChg>
        <pc:picChg chg="add del mod">
          <ac:chgData name="Hugo DEMENEZ" userId="a28dc581-7823-42ea-a918-74a1ccc574b2" providerId="ADAL" clId="{C4E8B67A-2288-614F-80E6-E93C4B1102CF}" dt="2023-06-30T08:30:22.003" v="4940" actId="478"/>
          <ac:picMkLst>
            <pc:docMk/>
            <pc:sldMk cId="4151948349" sldId="301"/>
            <ac:picMk id="11" creationId="{32F33CFB-24A2-5DC3-85B1-79FF343D5CAB}"/>
          </ac:picMkLst>
        </pc:picChg>
        <pc:picChg chg="add del mod">
          <ac:chgData name="Hugo DEMENEZ" userId="a28dc581-7823-42ea-a918-74a1ccc574b2" providerId="ADAL" clId="{C4E8B67A-2288-614F-80E6-E93C4B1102CF}" dt="2023-06-30T08:33:46.415" v="4944" actId="478"/>
          <ac:picMkLst>
            <pc:docMk/>
            <pc:sldMk cId="4151948349" sldId="301"/>
            <ac:picMk id="16" creationId="{FC8CFC22-A6DE-B178-6600-E09E8ABCEF42}"/>
          </ac:picMkLst>
        </pc:picChg>
        <pc:picChg chg="add del mod">
          <ac:chgData name="Hugo DEMENEZ" userId="a28dc581-7823-42ea-a918-74a1ccc574b2" providerId="ADAL" clId="{C4E8B67A-2288-614F-80E6-E93C4B1102CF}" dt="2023-06-30T08:34:15.907" v="4946" actId="478"/>
          <ac:picMkLst>
            <pc:docMk/>
            <pc:sldMk cId="4151948349" sldId="301"/>
            <ac:picMk id="17" creationId="{3DD2C8BC-D9DC-A000-9532-7B681037B7A5}"/>
          </ac:picMkLst>
        </pc:picChg>
        <pc:picChg chg="add mod">
          <ac:chgData name="Hugo DEMENEZ" userId="a28dc581-7823-42ea-a918-74a1ccc574b2" providerId="ADAL" clId="{C4E8B67A-2288-614F-80E6-E93C4B1102CF}" dt="2023-06-30T08:34:23.655" v="4950" actId="1076"/>
          <ac:picMkLst>
            <pc:docMk/>
            <pc:sldMk cId="4151948349" sldId="301"/>
            <ac:picMk id="18" creationId="{E2F5446E-418E-76AB-ADEC-151356E07CD1}"/>
          </ac:picMkLst>
        </pc:picChg>
      </pc:sldChg>
      <pc:sldChg chg="addSp delSp modSp add mod modTransition modNotesTx">
        <pc:chgData name="Hugo DEMENEZ" userId="a28dc581-7823-42ea-a918-74a1ccc574b2" providerId="ADAL" clId="{C4E8B67A-2288-614F-80E6-E93C4B1102CF}" dt="2023-07-03T14:11:40.503" v="7717"/>
        <pc:sldMkLst>
          <pc:docMk/>
          <pc:sldMk cId="3582497005" sldId="302"/>
        </pc:sldMkLst>
        <pc:spChg chg="del">
          <ac:chgData name="Hugo DEMENEZ" userId="a28dc581-7823-42ea-a918-74a1ccc574b2" providerId="ADAL" clId="{C4E8B67A-2288-614F-80E6-E93C4B1102CF}" dt="2023-07-03T12:08:50.590" v="7526"/>
          <ac:spMkLst>
            <pc:docMk/>
            <pc:sldMk cId="3582497005" sldId="302"/>
            <ac:spMk id="4" creationId="{E346DEDA-03BE-76E5-6178-994A4A41726E}"/>
          </ac:spMkLst>
        </pc:spChg>
        <pc:spChg chg="del">
          <ac:chgData name="Hugo DEMENEZ" userId="a28dc581-7823-42ea-a918-74a1ccc574b2" providerId="ADAL" clId="{C4E8B67A-2288-614F-80E6-E93C4B1102CF}" dt="2023-07-03T12:08:50.590" v="7526"/>
          <ac:spMkLst>
            <pc:docMk/>
            <pc:sldMk cId="3582497005" sldId="302"/>
            <ac:spMk id="5" creationId="{44522963-563E-4875-EB6C-800752733507}"/>
          </ac:spMkLst>
        </pc:spChg>
        <pc:spChg chg="del">
          <ac:chgData name="Hugo DEMENEZ" userId="a28dc581-7823-42ea-a918-74a1ccc574b2" providerId="ADAL" clId="{C4E8B67A-2288-614F-80E6-E93C4B1102CF}" dt="2023-07-03T12:08:50.590" v="7526"/>
          <ac:spMkLst>
            <pc:docMk/>
            <pc:sldMk cId="3582497005" sldId="302"/>
            <ac:spMk id="6" creationId="{931A41B1-1C5E-3FBE-D3FB-0A98E13B96FA}"/>
          </ac:spMkLst>
        </pc:spChg>
        <pc:spChg chg="add del mod">
          <ac:chgData name="Hugo DEMENEZ" userId="a28dc581-7823-42ea-a918-74a1ccc574b2" providerId="ADAL" clId="{C4E8B67A-2288-614F-80E6-E93C4B1102CF}" dt="2023-06-29T15:05:22.442" v="4056" actId="478"/>
          <ac:spMkLst>
            <pc:docMk/>
            <pc:sldMk cId="3582497005" sldId="302"/>
            <ac:spMk id="7" creationId="{72959982-4D31-9B93-8352-35AC87966976}"/>
          </ac:spMkLst>
        </pc:spChg>
        <pc:spChg chg="mod">
          <ac:chgData name="Hugo DEMENEZ" userId="a28dc581-7823-42ea-a918-74a1ccc574b2" providerId="ADAL" clId="{C4E8B67A-2288-614F-80E6-E93C4B1102CF}" dt="2023-06-30T08:15:49.776" v="4855"/>
          <ac:spMkLst>
            <pc:docMk/>
            <pc:sldMk cId="3582497005" sldId="302"/>
            <ac:spMk id="9" creationId="{6D514BCC-E05E-904C-1FBF-90CF9A882C26}"/>
          </ac:spMkLst>
        </pc:spChg>
        <pc:spChg chg="mod">
          <ac:chgData name="Hugo DEMENEZ" userId="a28dc581-7823-42ea-a918-74a1ccc574b2" providerId="ADAL" clId="{C4E8B67A-2288-614F-80E6-E93C4B1102CF}" dt="2023-06-30T08:15:49.776" v="4855"/>
          <ac:spMkLst>
            <pc:docMk/>
            <pc:sldMk cId="3582497005" sldId="302"/>
            <ac:spMk id="10" creationId="{442DA135-5837-DADC-CF17-D4F79F2D80C8}"/>
          </ac:spMkLst>
        </pc:spChg>
        <pc:spChg chg="mod">
          <ac:chgData name="Hugo DEMENEZ" userId="a28dc581-7823-42ea-a918-74a1ccc574b2" providerId="ADAL" clId="{C4E8B67A-2288-614F-80E6-E93C4B1102CF}" dt="2023-06-30T08:15:49.776" v="4855"/>
          <ac:spMkLst>
            <pc:docMk/>
            <pc:sldMk cId="3582497005" sldId="302"/>
            <ac:spMk id="11" creationId="{C0D9C853-2395-D7B1-28C3-A950C93BF607}"/>
          </ac:spMkLst>
        </pc:spChg>
        <pc:spChg chg="mod">
          <ac:chgData name="Hugo DEMENEZ" userId="a28dc581-7823-42ea-a918-74a1ccc574b2" providerId="ADAL" clId="{C4E8B67A-2288-614F-80E6-E93C4B1102CF}" dt="2023-06-30T08:15:49.776" v="4855"/>
          <ac:spMkLst>
            <pc:docMk/>
            <pc:sldMk cId="3582497005" sldId="302"/>
            <ac:spMk id="12" creationId="{7C77D5D0-F86D-A2F6-0105-90B680713D89}"/>
          </ac:spMkLst>
        </pc:spChg>
        <pc:spChg chg="mod">
          <ac:chgData name="Hugo DEMENEZ" userId="a28dc581-7823-42ea-a918-74a1ccc574b2" providerId="ADAL" clId="{C4E8B67A-2288-614F-80E6-E93C4B1102CF}" dt="2023-06-30T08:15:49.776" v="4855"/>
          <ac:spMkLst>
            <pc:docMk/>
            <pc:sldMk cId="3582497005" sldId="302"/>
            <ac:spMk id="13" creationId="{A3759482-9107-0BC2-2FD3-50D494FB58BD}"/>
          </ac:spMkLst>
        </pc:spChg>
        <pc:spChg chg="add del mod">
          <ac:chgData name="Hugo DEMENEZ" userId="a28dc581-7823-42ea-a918-74a1ccc574b2" providerId="ADAL" clId="{C4E8B67A-2288-614F-80E6-E93C4B1102CF}" dt="2023-07-03T11:46:22.671" v="7034" actId="478"/>
          <ac:spMkLst>
            <pc:docMk/>
            <pc:sldMk cId="3582497005" sldId="302"/>
            <ac:spMk id="14" creationId="{48437FBF-F3FC-A467-7DD6-8C4D2716BD71}"/>
          </ac:spMkLst>
        </pc:spChg>
        <pc:spChg chg="add del mod">
          <ac:chgData name="Hugo DEMENEZ" userId="a28dc581-7823-42ea-a918-74a1ccc574b2" providerId="ADAL" clId="{C4E8B67A-2288-614F-80E6-E93C4B1102CF}" dt="2023-07-03T11:52:04.591" v="7089" actId="478"/>
          <ac:spMkLst>
            <pc:docMk/>
            <pc:sldMk cId="3582497005" sldId="302"/>
            <ac:spMk id="15" creationId="{D28F767A-318F-AC5D-B120-A41BAD418651}"/>
          </ac:spMkLst>
        </pc:spChg>
        <pc:spChg chg="add mod">
          <ac:chgData name="Hugo DEMENEZ" userId="a28dc581-7823-42ea-a918-74a1ccc574b2" providerId="ADAL" clId="{C4E8B67A-2288-614F-80E6-E93C4B1102CF}" dt="2023-07-03T12:08:56.141" v="7527"/>
          <ac:spMkLst>
            <pc:docMk/>
            <pc:sldMk cId="3582497005" sldId="302"/>
            <ac:spMk id="21" creationId="{09AD0CF6-C54D-DC89-8FEC-D0B5317B2B6B}"/>
          </ac:spMkLst>
        </pc:spChg>
        <pc:spChg chg="add mod">
          <ac:chgData name="Hugo DEMENEZ" userId="a28dc581-7823-42ea-a918-74a1ccc574b2" providerId="ADAL" clId="{C4E8B67A-2288-614F-80E6-E93C4B1102CF}" dt="2023-07-03T12:08:56.141" v="7527"/>
          <ac:spMkLst>
            <pc:docMk/>
            <pc:sldMk cId="3582497005" sldId="302"/>
            <ac:spMk id="22" creationId="{FC3432DB-0FF2-6273-8FC4-D236617F5167}"/>
          </ac:spMkLst>
        </pc:spChg>
        <pc:spChg chg="add mod">
          <ac:chgData name="Hugo DEMENEZ" userId="a28dc581-7823-42ea-a918-74a1ccc574b2" providerId="ADAL" clId="{C4E8B67A-2288-614F-80E6-E93C4B1102CF}" dt="2023-07-03T12:08:56.141" v="7527"/>
          <ac:spMkLst>
            <pc:docMk/>
            <pc:sldMk cId="3582497005" sldId="302"/>
            <ac:spMk id="23" creationId="{72381B73-D368-AEF4-882A-ABD2A3656823}"/>
          </ac:spMkLst>
        </pc:spChg>
        <pc:grpChg chg="add del mod">
          <ac:chgData name="Hugo DEMENEZ" userId="a28dc581-7823-42ea-a918-74a1ccc574b2" providerId="ADAL" clId="{C4E8B67A-2288-614F-80E6-E93C4B1102CF}" dt="2023-07-03T11:15:51.353" v="6685" actId="478"/>
          <ac:grpSpMkLst>
            <pc:docMk/>
            <pc:sldMk cId="3582497005" sldId="302"/>
            <ac:grpSpMk id="8" creationId="{4904E182-03F5-3A91-B9AE-EC8902E8A7BA}"/>
          </ac:grpSpMkLst>
        </pc:grpChg>
        <pc:grpChg chg="add del mod">
          <ac:chgData name="Hugo DEMENEZ" userId="a28dc581-7823-42ea-a918-74a1ccc574b2" providerId="ADAL" clId="{C4E8B67A-2288-614F-80E6-E93C4B1102CF}" dt="2023-07-03T11:57:09.098" v="7309" actId="165"/>
          <ac:grpSpMkLst>
            <pc:docMk/>
            <pc:sldMk cId="3582497005" sldId="302"/>
            <ac:grpSpMk id="18" creationId="{7735A7CB-896E-D6D2-AE21-153EC9D729BE}"/>
          </ac:grpSpMkLst>
        </pc:grpChg>
        <pc:picChg chg="del">
          <ac:chgData name="Hugo DEMENEZ" userId="a28dc581-7823-42ea-a918-74a1ccc574b2" providerId="ADAL" clId="{C4E8B67A-2288-614F-80E6-E93C4B1102CF}" dt="2023-06-29T15:05:18.215" v="4054" actId="478"/>
          <ac:picMkLst>
            <pc:docMk/>
            <pc:sldMk cId="3582497005" sldId="302"/>
            <ac:picMk id="3" creationId="{64725D89-374C-0F59-130B-725263D25CBB}"/>
          </ac:picMkLst>
        </pc:picChg>
        <pc:picChg chg="add mod">
          <ac:chgData name="Hugo DEMENEZ" userId="a28dc581-7823-42ea-a918-74a1ccc574b2" providerId="ADAL" clId="{C4E8B67A-2288-614F-80E6-E93C4B1102CF}" dt="2023-07-03T11:55:44.895" v="7230" actId="12788"/>
          <ac:picMkLst>
            <pc:docMk/>
            <pc:sldMk cId="3582497005" sldId="302"/>
            <ac:picMk id="17" creationId="{AAC4C670-4B5C-607D-E3E5-11870AA5ECFA}"/>
          </ac:picMkLst>
        </pc:picChg>
        <pc:picChg chg="add mod">
          <ac:chgData name="Hugo DEMENEZ" userId="a28dc581-7823-42ea-a918-74a1ccc574b2" providerId="ADAL" clId="{C4E8B67A-2288-614F-80E6-E93C4B1102CF}" dt="2023-07-03T11:57:16.378" v="7311" actId="167"/>
          <ac:picMkLst>
            <pc:docMk/>
            <pc:sldMk cId="3582497005" sldId="302"/>
            <ac:picMk id="20" creationId="{7C6F97A9-4639-F10A-A925-F61CC685ED12}"/>
          </ac:picMkLst>
        </pc:picChg>
        <pc:picChg chg="add del mod topLvl">
          <ac:chgData name="Hugo DEMENEZ" userId="a28dc581-7823-42ea-a918-74a1ccc574b2" providerId="ADAL" clId="{C4E8B67A-2288-614F-80E6-E93C4B1102CF}" dt="2023-07-03T11:57:18.803" v="7312" actId="478"/>
          <ac:picMkLst>
            <pc:docMk/>
            <pc:sldMk cId="3582497005" sldId="302"/>
            <ac:picMk id="10242" creationId="{9CF6AC90-D159-F42F-91E6-DB3D38231ABF}"/>
          </ac:picMkLst>
        </pc:picChg>
        <pc:picChg chg="add del mod">
          <ac:chgData name="Hugo DEMENEZ" userId="a28dc581-7823-42ea-a918-74a1ccc574b2" providerId="ADAL" clId="{C4E8B67A-2288-614F-80E6-E93C4B1102CF}" dt="2023-07-03T11:46:20.253" v="7033" actId="478"/>
          <ac:picMkLst>
            <pc:docMk/>
            <pc:sldMk cId="3582497005" sldId="302"/>
            <ac:picMk id="10244" creationId="{A29B0FAF-C1E5-FF4C-5CAB-2B9D82B2E9AD}"/>
          </ac:picMkLst>
        </pc:picChg>
        <pc:picChg chg="add mod topLvl">
          <ac:chgData name="Hugo DEMENEZ" userId="a28dc581-7823-42ea-a918-74a1ccc574b2" providerId="ADAL" clId="{C4E8B67A-2288-614F-80E6-E93C4B1102CF}" dt="2023-07-03T11:57:09.098" v="7309" actId="165"/>
          <ac:picMkLst>
            <pc:docMk/>
            <pc:sldMk cId="3582497005" sldId="302"/>
            <ac:picMk id="10246" creationId="{ED099321-A92C-B0BF-DEA0-1D589BC0731B}"/>
          </ac:picMkLst>
        </pc:picChg>
      </pc:sldChg>
      <pc:sldChg chg="addSp delSp modSp mod modTransition modClrScheme chgLayout">
        <pc:chgData name="Hugo DEMENEZ" userId="a28dc581-7823-42ea-a918-74a1ccc574b2" providerId="ADAL" clId="{C4E8B67A-2288-614F-80E6-E93C4B1102CF}" dt="2023-07-03T16:10:17.397" v="8234" actId="2711"/>
        <pc:sldMkLst>
          <pc:docMk/>
          <pc:sldMk cId="123300249" sldId="303"/>
        </pc:sldMkLst>
        <pc:spChg chg="mod ord">
          <ac:chgData name="Hugo DEMENEZ" userId="a28dc581-7823-42ea-a918-74a1ccc574b2" providerId="ADAL" clId="{C4E8B67A-2288-614F-80E6-E93C4B1102CF}" dt="2023-07-03T12:07:40.706" v="7520" actId="700"/>
          <ac:spMkLst>
            <pc:docMk/>
            <pc:sldMk cId="123300249" sldId="303"/>
            <ac:spMk id="2" creationId="{DCFF9FE8-48EF-4B40-DCC4-15F186581E94}"/>
          </ac:spMkLst>
        </pc:spChg>
        <pc:spChg chg="del mod ord">
          <ac:chgData name="Hugo DEMENEZ" userId="a28dc581-7823-42ea-a918-74a1ccc574b2" providerId="ADAL" clId="{C4E8B67A-2288-614F-80E6-E93C4B1102CF}" dt="2023-06-30T08:20:11.285" v="4903" actId="700"/>
          <ac:spMkLst>
            <pc:docMk/>
            <pc:sldMk cId="123300249" sldId="303"/>
            <ac:spMk id="3" creationId="{4A4B595B-C32E-A4CC-23B7-1F21392706C9}"/>
          </ac:spMkLst>
        </pc:spChg>
        <pc:spChg chg="add mod ord">
          <ac:chgData name="Hugo DEMENEZ" userId="a28dc581-7823-42ea-a918-74a1ccc574b2" providerId="ADAL" clId="{C4E8B67A-2288-614F-80E6-E93C4B1102CF}" dt="2023-06-30T08:20:11.285" v="4903" actId="700"/>
          <ac:spMkLst>
            <pc:docMk/>
            <pc:sldMk cId="123300249" sldId="303"/>
            <ac:spMk id="4" creationId="{C4030F3B-5119-C602-8ABD-738FF9341754}"/>
          </ac:spMkLst>
        </pc:spChg>
        <pc:spChg chg="mod">
          <ac:chgData name="Hugo DEMENEZ" userId="a28dc581-7823-42ea-a918-74a1ccc574b2" providerId="ADAL" clId="{C4E8B67A-2288-614F-80E6-E93C4B1102CF}" dt="2023-07-03T16:10:17.397" v="8234" actId="2711"/>
          <ac:spMkLst>
            <pc:docMk/>
            <pc:sldMk cId="123300249" sldId="303"/>
            <ac:spMk id="5" creationId="{9F79A320-4C2B-7FBB-9BD8-C12B32571086}"/>
          </ac:spMkLst>
        </pc:spChg>
        <pc:spChg chg="add del mod ord">
          <ac:chgData name="Hugo DEMENEZ" userId="a28dc581-7823-42ea-a918-74a1ccc574b2" providerId="ADAL" clId="{C4E8B67A-2288-614F-80E6-E93C4B1102CF}" dt="2023-07-03T12:07:44.318" v="7521" actId="478"/>
          <ac:spMkLst>
            <pc:docMk/>
            <pc:sldMk cId="123300249" sldId="303"/>
            <ac:spMk id="6" creationId="{F193EA4B-9EDA-66EA-5478-BAF9BBCF6329}"/>
          </ac:spMkLst>
        </pc:spChg>
        <pc:spChg chg="add del mod">
          <ac:chgData name="Hugo DEMENEZ" userId="a28dc581-7823-42ea-a918-74a1ccc574b2" providerId="ADAL" clId="{C4E8B67A-2288-614F-80E6-E93C4B1102CF}" dt="2023-07-03T12:07:57.456" v="7524"/>
          <ac:spMkLst>
            <pc:docMk/>
            <pc:sldMk cId="123300249" sldId="303"/>
            <ac:spMk id="8" creationId="{E027941F-712E-F55E-FB3C-533AF7C2098A}"/>
          </ac:spMkLst>
        </pc:spChg>
        <pc:spChg chg="add del mod">
          <ac:chgData name="Hugo DEMENEZ" userId="a28dc581-7823-42ea-a918-74a1ccc574b2" providerId="ADAL" clId="{C4E8B67A-2288-614F-80E6-E93C4B1102CF}" dt="2023-07-03T12:08:50.590" v="7526"/>
          <ac:spMkLst>
            <pc:docMk/>
            <pc:sldMk cId="123300249" sldId="303"/>
            <ac:spMk id="9" creationId="{D419E677-5081-D41E-BA65-808E32C9F14B}"/>
          </ac:spMkLst>
        </pc:spChg>
        <pc:spChg chg="add del mod">
          <ac:chgData name="Hugo DEMENEZ" userId="a28dc581-7823-42ea-a918-74a1ccc574b2" providerId="ADAL" clId="{C4E8B67A-2288-614F-80E6-E93C4B1102CF}" dt="2023-07-03T12:08:50.590" v="7526"/>
          <ac:spMkLst>
            <pc:docMk/>
            <pc:sldMk cId="123300249" sldId="303"/>
            <ac:spMk id="10" creationId="{71D68D4A-75F4-C43E-D9D2-CABEE1926E39}"/>
          </ac:spMkLst>
        </pc:spChg>
        <pc:spChg chg="add del mod">
          <ac:chgData name="Hugo DEMENEZ" userId="a28dc581-7823-42ea-a918-74a1ccc574b2" providerId="ADAL" clId="{C4E8B67A-2288-614F-80E6-E93C4B1102CF}" dt="2023-07-03T12:08:50.590" v="7526"/>
          <ac:spMkLst>
            <pc:docMk/>
            <pc:sldMk cId="123300249" sldId="303"/>
            <ac:spMk id="11" creationId="{7E7A44FD-AC4D-C2E4-A78F-79C2F0EE280B}"/>
          </ac:spMkLst>
        </pc:spChg>
        <pc:spChg chg="add mod">
          <ac:chgData name="Hugo DEMENEZ" userId="a28dc581-7823-42ea-a918-74a1ccc574b2" providerId="ADAL" clId="{C4E8B67A-2288-614F-80E6-E93C4B1102CF}" dt="2023-07-03T12:08:56.141" v="7527"/>
          <ac:spMkLst>
            <pc:docMk/>
            <pc:sldMk cId="123300249" sldId="303"/>
            <ac:spMk id="12" creationId="{1B95D98C-6A35-BA82-E91C-F2D82AAA0ABC}"/>
          </ac:spMkLst>
        </pc:spChg>
        <pc:spChg chg="add mod">
          <ac:chgData name="Hugo DEMENEZ" userId="a28dc581-7823-42ea-a918-74a1ccc574b2" providerId="ADAL" clId="{C4E8B67A-2288-614F-80E6-E93C4B1102CF}" dt="2023-07-03T12:08:56.141" v="7527"/>
          <ac:spMkLst>
            <pc:docMk/>
            <pc:sldMk cId="123300249" sldId="303"/>
            <ac:spMk id="13" creationId="{1FDEA887-4719-DE7A-2669-FE8794D53899}"/>
          </ac:spMkLst>
        </pc:spChg>
        <pc:spChg chg="add mod">
          <ac:chgData name="Hugo DEMENEZ" userId="a28dc581-7823-42ea-a918-74a1ccc574b2" providerId="ADAL" clId="{C4E8B67A-2288-614F-80E6-E93C4B1102CF}" dt="2023-07-03T12:08:56.141" v="7527"/>
          <ac:spMkLst>
            <pc:docMk/>
            <pc:sldMk cId="123300249" sldId="303"/>
            <ac:spMk id="14" creationId="{81A887D6-BC0A-0418-C65A-6144E9B68E65}"/>
          </ac:spMkLst>
        </pc:spChg>
      </pc:sldChg>
      <pc:sldChg chg="addSp delSp modSp add mod modTransition modAnim modNotesTx">
        <pc:chgData name="Hugo DEMENEZ" userId="a28dc581-7823-42ea-a918-74a1ccc574b2" providerId="ADAL" clId="{C4E8B67A-2288-614F-80E6-E93C4B1102CF}" dt="2023-07-04T09:46:31.760" v="10054" actId="20577"/>
        <pc:sldMkLst>
          <pc:docMk/>
          <pc:sldMk cId="1059070714" sldId="304"/>
        </pc:sldMkLst>
        <pc:spChg chg="del mod">
          <ac:chgData name="Hugo DEMENEZ" userId="a28dc581-7823-42ea-a918-74a1ccc574b2" providerId="ADAL" clId="{C4E8B67A-2288-614F-80E6-E93C4B1102CF}" dt="2023-07-03T12:04:22.260" v="7417" actId="478"/>
          <ac:spMkLst>
            <pc:docMk/>
            <pc:sldMk cId="1059070714" sldId="304"/>
            <ac:spMk id="2" creationId="{AEF903D3-67DF-EA47-6E62-CB4A70BB1B04}"/>
          </ac:spMkLst>
        </pc:spChg>
        <pc:spChg chg="del">
          <ac:chgData name="Hugo DEMENEZ" userId="a28dc581-7823-42ea-a918-74a1ccc574b2" providerId="ADAL" clId="{C4E8B67A-2288-614F-80E6-E93C4B1102CF}" dt="2023-07-03T12:08:50.590" v="7526"/>
          <ac:spMkLst>
            <pc:docMk/>
            <pc:sldMk cId="1059070714" sldId="304"/>
            <ac:spMk id="4" creationId="{E346DEDA-03BE-76E5-6178-994A4A41726E}"/>
          </ac:spMkLst>
        </pc:spChg>
        <pc:spChg chg="del">
          <ac:chgData name="Hugo DEMENEZ" userId="a28dc581-7823-42ea-a918-74a1ccc574b2" providerId="ADAL" clId="{C4E8B67A-2288-614F-80E6-E93C4B1102CF}" dt="2023-07-03T12:08:50.590" v="7526"/>
          <ac:spMkLst>
            <pc:docMk/>
            <pc:sldMk cId="1059070714" sldId="304"/>
            <ac:spMk id="5" creationId="{44522963-563E-4875-EB6C-800752733507}"/>
          </ac:spMkLst>
        </pc:spChg>
        <pc:spChg chg="del">
          <ac:chgData name="Hugo DEMENEZ" userId="a28dc581-7823-42ea-a918-74a1ccc574b2" providerId="ADAL" clId="{C4E8B67A-2288-614F-80E6-E93C4B1102CF}" dt="2023-07-03T12:08:50.590" v="7526"/>
          <ac:spMkLst>
            <pc:docMk/>
            <pc:sldMk cId="1059070714" sldId="304"/>
            <ac:spMk id="6" creationId="{931A41B1-1C5E-3FBE-D3FB-0A98E13B96FA}"/>
          </ac:spMkLst>
        </pc:spChg>
        <pc:spChg chg="mod">
          <ac:chgData name="Hugo DEMENEZ" userId="a28dc581-7823-42ea-a918-74a1ccc574b2" providerId="ADAL" clId="{C4E8B67A-2288-614F-80E6-E93C4B1102CF}" dt="2023-06-30T08:15:46.750" v="4853"/>
          <ac:spMkLst>
            <pc:docMk/>
            <pc:sldMk cId="1059070714" sldId="304"/>
            <ac:spMk id="9" creationId="{CB235360-A1F8-ED6D-5CA2-A1DA4404A7E2}"/>
          </ac:spMkLst>
        </pc:spChg>
        <pc:spChg chg="mod">
          <ac:chgData name="Hugo DEMENEZ" userId="a28dc581-7823-42ea-a918-74a1ccc574b2" providerId="ADAL" clId="{C4E8B67A-2288-614F-80E6-E93C4B1102CF}" dt="2023-06-30T08:15:46.750" v="4853"/>
          <ac:spMkLst>
            <pc:docMk/>
            <pc:sldMk cId="1059070714" sldId="304"/>
            <ac:spMk id="10" creationId="{562F38EC-6C2B-D452-F77A-91A82FBCDCF1}"/>
          </ac:spMkLst>
        </pc:spChg>
        <pc:spChg chg="mod">
          <ac:chgData name="Hugo DEMENEZ" userId="a28dc581-7823-42ea-a918-74a1ccc574b2" providerId="ADAL" clId="{C4E8B67A-2288-614F-80E6-E93C4B1102CF}" dt="2023-06-30T08:15:46.750" v="4853"/>
          <ac:spMkLst>
            <pc:docMk/>
            <pc:sldMk cId="1059070714" sldId="304"/>
            <ac:spMk id="11" creationId="{64EBD7CA-0039-9465-379E-80C873129A51}"/>
          </ac:spMkLst>
        </pc:spChg>
        <pc:spChg chg="mod">
          <ac:chgData name="Hugo DEMENEZ" userId="a28dc581-7823-42ea-a918-74a1ccc574b2" providerId="ADAL" clId="{C4E8B67A-2288-614F-80E6-E93C4B1102CF}" dt="2023-06-30T08:15:46.750" v="4853"/>
          <ac:spMkLst>
            <pc:docMk/>
            <pc:sldMk cId="1059070714" sldId="304"/>
            <ac:spMk id="12" creationId="{9B3FDAC2-7C1E-A6A3-1B9C-C66775BBA8C3}"/>
          </ac:spMkLst>
        </pc:spChg>
        <pc:spChg chg="mod">
          <ac:chgData name="Hugo DEMENEZ" userId="a28dc581-7823-42ea-a918-74a1ccc574b2" providerId="ADAL" clId="{C4E8B67A-2288-614F-80E6-E93C4B1102CF}" dt="2023-06-30T08:15:46.750" v="4853"/>
          <ac:spMkLst>
            <pc:docMk/>
            <pc:sldMk cId="1059070714" sldId="304"/>
            <ac:spMk id="13" creationId="{55F53895-D68F-D69F-3D72-DB574EF264B6}"/>
          </ac:spMkLst>
        </pc:spChg>
        <pc:spChg chg="add del mod">
          <ac:chgData name="Hugo DEMENEZ" userId="a28dc581-7823-42ea-a918-74a1ccc574b2" providerId="ADAL" clId="{C4E8B67A-2288-614F-80E6-E93C4B1102CF}" dt="2023-07-03T12:04:23.961" v="7418" actId="478"/>
          <ac:spMkLst>
            <pc:docMk/>
            <pc:sldMk cId="1059070714" sldId="304"/>
            <ac:spMk id="15" creationId="{2578FED6-5282-C52D-D142-E16B9DBD8D08}"/>
          </ac:spMkLst>
        </pc:spChg>
        <pc:spChg chg="add mod">
          <ac:chgData name="Hugo DEMENEZ" userId="a28dc581-7823-42ea-a918-74a1ccc574b2" providerId="ADAL" clId="{C4E8B67A-2288-614F-80E6-E93C4B1102CF}" dt="2023-07-03T12:08:56.141" v="7527"/>
          <ac:spMkLst>
            <pc:docMk/>
            <pc:sldMk cId="1059070714" sldId="304"/>
            <ac:spMk id="16" creationId="{9239B615-F99F-19F9-FB40-5B4C19B8BCFF}"/>
          </ac:spMkLst>
        </pc:spChg>
        <pc:spChg chg="add mod">
          <ac:chgData name="Hugo DEMENEZ" userId="a28dc581-7823-42ea-a918-74a1ccc574b2" providerId="ADAL" clId="{C4E8B67A-2288-614F-80E6-E93C4B1102CF}" dt="2023-07-03T12:08:56.141" v="7527"/>
          <ac:spMkLst>
            <pc:docMk/>
            <pc:sldMk cId="1059070714" sldId="304"/>
            <ac:spMk id="17" creationId="{CE26D27F-6A76-D6C2-0B17-FDD6D9FA6334}"/>
          </ac:spMkLst>
        </pc:spChg>
        <pc:spChg chg="add mod">
          <ac:chgData name="Hugo DEMENEZ" userId="a28dc581-7823-42ea-a918-74a1ccc574b2" providerId="ADAL" clId="{C4E8B67A-2288-614F-80E6-E93C4B1102CF}" dt="2023-07-03T12:08:56.141" v="7527"/>
          <ac:spMkLst>
            <pc:docMk/>
            <pc:sldMk cId="1059070714" sldId="304"/>
            <ac:spMk id="18" creationId="{AE11F0EA-0443-A630-6E0B-94F05502FB3E}"/>
          </ac:spMkLst>
        </pc:spChg>
        <pc:grpChg chg="add del mod">
          <ac:chgData name="Hugo DEMENEZ" userId="a28dc581-7823-42ea-a918-74a1ccc574b2" providerId="ADAL" clId="{C4E8B67A-2288-614F-80E6-E93C4B1102CF}" dt="2023-06-30T08:21:17.836" v="4911" actId="478"/>
          <ac:grpSpMkLst>
            <pc:docMk/>
            <pc:sldMk cId="1059070714" sldId="304"/>
            <ac:grpSpMk id="8" creationId="{9D5CFADB-0C45-2DCA-AFDE-CB0ABD11B1A8}"/>
          </ac:grpSpMkLst>
        </pc:grpChg>
        <pc:graphicFrameChg chg="add mod">
          <ac:chgData name="Hugo DEMENEZ" userId="a28dc581-7823-42ea-a918-74a1ccc574b2" providerId="ADAL" clId="{C4E8B67A-2288-614F-80E6-E93C4B1102CF}" dt="2023-07-04T09:16:49.575" v="9316" actId="20577"/>
          <ac:graphicFrameMkLst>
            <pc:docMk/>
            <pc:sldMk cId="1059070714" sldId="304"/>
            <ac:graphicFrameMk id="3" creationId="{5416EFAB-0E8B-F662-601D-A23BE89A3EC5}"/>
          </ac:graphicFrameMkLst>
        </pc:graphicFrameChg>
        <pc:graphicFrameChg chg="del">
          <ac:chgData name="Hugo DEMENEZ" userId="a28dc581-7823-42ea-a918-74a1ccc574b2" providerId="ADAL" clId="{C4E8B67A-2288-614F-80E6-E93C4B1102CF}" dt="2023-06-29T15:42:38.752" v="4608" actId="478"/>
          <ac:graphicFrameMkLst>
            <pc:docMk/>
            <pc:sldMk cId="1059070714" sldId="304"/>
            <ac:graphicFrameMk id="7" creationId="{5416EFAB-0E8B-F662-601D-A23BE89A3EC5}"/>
          </ac:graphicFrameMkLst>
        </pc:graphicFrameChg>
      </pc:sldChg>
      <pc:sldChg chg="addSp delSp modSp add mod modTransition modClrScheme chgLayout modNotesTx">
        <pc:chgData name="Hugo DEMENEZ" userId="a28dc581-7823-42ea-a918-74a1ccc574b2" providerId="ADAL" clId="{C4E8B67A-2288-614F-80E6-E93C4B1102CF}" dt="2023-07-04T09:16:17.657" v="9297" actId="12789"/>
        <pc:sldMkLst>
          <pc:docMk/>
          <pc:sldMk cId="409185974" sldId="305"/>
        </pc:sldMkLst>
        <pc:spChg chg="del mod ord">
          <ac:chgData name="Hugo DEMENEZ" userId="a28dc581-7823-42ea-a918-74a1ccc574b2" providerId="ADAL" clId="{C4E8B67A-2288-614F-80E6-E93C4B1102CF}" dt="2023-06-30T08:41:04.608" v="5044" actId="478"/>
          <ac:spMkLst>
            <pc:docMk/>
            <pc:sldMk cId="409185974" sldId="305"/>
            <ac:spMk id="2" creationId="{C11D936E-BBCD-8BE9-701B-EEA4133DBD5C}"/>
          </ac:spMkLst>
        </pc:spChg>
        <pc:spChg chg="add del mod ord">
          <ac:chgData name="Hugo DEMENEZ" userId="a28dc581-7823-42ea-a918-74a1ccc574b2" providerId="ADAL" clId="{C4E8B67A-2288-614F-80E6-E93C4B1102CF}" dt="2023-06-30T08:20:00.416" v="4902" actId="700"/>
          <ac:spMkLst>
            <pc:docMk/>
            <pc:sldMk cId="409185974" sldId="305"/>
            <ac:spMk id="5" creationId="{A14BC600-41D8-A124-BEEA-E6759743F6BD}"/>
          </ac:spMkLst>
        </pc:spChg>
        <pc:spChg chg="add del mod ord">
          <ac:chgData name="Hugo DEMENEZ" userId="a28dc581-7823-42ea-a918-74a1ccc574b2" providerId="ADAL" clId="{C4E8B67A-2288-614F-80E6-E93C4B1102CF}" dt="2023-06-30T08:41:09.946" v="5047" actId="478"/>
          <ac:spMkLst>
            <pc:docMk/>
            <pc:sldMk cId="409185974" sldId="305"/>
            <ac:spMk id="6" creationId="{E2537F85-8F39-20CD-0136-2281FE667E3B}"/>
          </ac:spMkLst>
        </pc:spChg>
        <pc:spChg chg="del mod ord">
          <ac:chgData name="Hugo DEMENEZ" userId="a28dc581-7823-42ea-a918-74a1ccc574b2" providerId="ADAL" clId="{C4E8B67A-2288-614F-80E6-E93C4B1102CF}" dt="2023-07-03T12:08:50.590" v="7526"/>
          <ac:spMkLst>
            <pc:docMk/>
            <pc:sldMk cId="409185974" sldId="305"/>
            <ac:spMk id="8" creationId="{9AA1DBF8-6933-23D9-405E-8530713E6D0C}"/>
          </ac:spMkLst>
        </pc:spChg>
        <pc:spChg chg="del mod ord">
          <ac:chgData name="Hugo DEMENEZ" userId="a28dc581-7823-42ea-a918-74a1ccc574b2" providerId="ADAL" clId="{C4E8B67A-2288-614F-80E6-E93C4B1102CF}" dt="2023-07-03T12:08:50.590" v="7526"/>
          <ac:spMkLst>
            <pc:docMk/>
            <pc:sldMk cId="409185974" sldId="305"/>
            <ac:spMk id="9" creationId="{B5BB256A-5A3E-6AB3-D0F3-31EE6D895C2D}"/>
          </ac:spMkLst>
        </pc:spChg>
        <pc:spChg chg="del mod ord">
          <ac:chgData name="Hugo DEMENEZ" userId="a28dc581-7823-42ea-a918-74a1ccc574b2" providerId="ADAL" clId="{C4E8B67A-2288-614F-80E6-E93C4B1102CF}" dt="2023-07-03T12:08:50.590" v="7526"/>
          <ac:spMkLst>
            <pc:docMk/>
            <pc:sldMk cId="409185974" sldId="305"/>
            <ac:spMk id="10" creationId="{A0D5A2A5-3571-8139-DD5F-FB2B254F757E}"/>
          </ac:spMkLst>
        </pc:spChg>
        <pc:spChg chg="add del mod">
          <ac:chgData name="Hugo DEMENEZ" userId="a28dc581-7823-42ea-a918-74a1ccc574b2" providerId="ADAL" clId="{C4E8B67A-2288-614F-80E6-E93C4B1102CF}" dt="2023-06-30T08:41:06.021" v="5045" actId="478"/>
          <ac:spMkLst>
            <pc:docMk/>
            <pc:sldMk cId="409185974" sldId="305"/>
            <ac:spMk id="11" creationId="{03F0703E-5607-54E4-F28A-DBBEA5FDBDE2}"/>
          </ac:spMkLst>
        </pc:spChg>
        <pc:spChg chg="add mod">
          <ac:chgData name="Hugo DEMENEZ" userId="a28dc581-7823-42ea-a918-74a1ccc574b2" providerId="ADAL" clId="{C4E8B67A-2288-614F-80E6-E93C4B1102CF}" dt="2023-07-03T12:08:56.141" v="7527"/>
          <ac:spMkLst>
            <pc:docMk/>
            <pc:sldMk cId="409185974" sldId="305"/>
            <ac:spMk id="12" creationId="{BEA6F638-D157-2774-5390-0C8E8BD91CB9}"/>
          </ac:spMkLst>
        </pc:spChg>
        <pc:spChg chg="add mod">
          <ac:chgData name="Hugo DEMENEZ" userId="a28dc581-7823-42ea-a918-74a1ccc574b2" providerId="ADAL" clId="{C4E8B67A-2288-614F-80E6-E93C4B1102CF}" dt="2023-07-03T12:08:56.141" v="7527"/>
          <ac:spMkLst>
            <pc:docMk/>
            <pc:sldMk cId="409185974" sldId="305"/>
            <ac:spMk id="13" creationId="{254F29C9-BACC-F3BE-94B9-C28F59745021}"/>
          </ac:spMkLst>
        </pc:spChg>
        <pc:spChg chg="add mod">
          <ac:chgData name="Hugo DEMENEZ" userId="a28dc581-7823-42ea-a918-74a1ccc574b2" providerId="ADAL" clId="{C4E8B67A-2288-614F-80E6-E93C4B1102CF}" dt="2023-07-03T12:08:56.141" v="7527"/>
          <ac:spMkLst>
            <pc:docMk/>
            <pc:sldMk cId="409185974" sldId="305"/>
            <ac:spMk id="14" creationId="{029A98DF-0EE5-750B-9FF8-A91E4805642E}"/>
          </ac:spMkLst>
        </pc:spChg>
        <pc:graphicFrameChg chg="del">
          <ac:chgData name="Hugo DEMENEZ" userId="a28dc581-7823-42ea-a918-74a1ccc574b2" providerId="ADAL" clId="{C4E8B67A-2288-614F-80E6-E93C4B1102CF}" dt="2023-06-29T15:23:53.717" v="4430" actId="478"/>
          <ac:graphicFrameMkLst>
            <pc:docMk/>
            <pc:sldMk cId="409185974" sldId="305"/>
            <ac:graphicFrameMk id="3" creationId="{C32F2EE4-C3DA-334A-BE63-805E045376B2}"/>
          </ac:graphicFrameMkLst>
        </pc:graphicFrameChg>
        <pc:graphicFrameChg chg="add mod">
          <ac:chgData name="Hugo DEMENEZ" userId="a28dc581-7823-42ea-a918-74a1ccc574b2" providerId="ADAL" clId="{C4E8B67A-2288-614F-80E6-E93C4B1102CF}" dt="2023-07-04T09:16:17.657" v="9297" actId="12789"/>
          <ac:graphicFrameMkLst>
            <pc:docMk/>
            <pc:sldMk cId="409185974" sldId="305"/>
            <ac:graphicFrameMk id="4" creationId="{C32F2EE4-C3DA-334A-BE63-805E045376B2}"/>
          </ac:graphicFrameMkLst>
        </pc:graphicFrameChg>
      </pc:sldChg>
      <pc:sldChg chg="addSp delSp modSp add mod modTransition modNotesTx">
        <pc:chgData name="Hugo DEMENEZ" userId="a28dc581-7823-42ea-a918-74a1ccc574b2" providerId="ADAL" clId="{C4E8B67A-2288-614F-80E6-E93C4B1102CF}" dt="2023-07-03T16:12:43.914" v="8245" actId="1076"/>
        <pc:sldMkLst>
          <pc:docMk/>
          <pc:sldMk cId="1361691634" sldId="306"/>
        </pc:sldMkLst>
        <pc:spChg chg="del">
          <ac:chgData name="Hugo DEMENEZ" userId="a28dc581-7823-42ea-a918-74a1ccc574b2" providerId="ADAL" clId="{C4E8B67A-2288-614F-80E6-E93C4B1102CF}" dt="2023-06-30T08:35:40.708" v="4960" actId="478"/>
          <ac:spMkLst>
            <pc:docMk/>
            <pc:sldMk cId="1361691634" sldId="306"/>
            <ac:spMk id="2" creationId="{C11D936E-BBCD-8BE9-701B-EEA4133DBD5C}"/>
          </ac:spMkLst>
        </pc:spChg>
        <pc:spChg chg="add del mod">
          <ac:chgData name="Hugo DEMENEZ" userId="a28dc581-7823-42ea-a918-74a1ccc574b2" providerId="ADAL" clId="{C4E8B67A-2288-614F-80E6-E93C4B1102CF}" dt="2023-06-30T08:35:35.247" v="4958"/>
          <ac:spMkLst>
            <pc:docMk/>
            <pc:sldMk cId="1361691634" sldId="306"/>
            <ac:spMk id="4" creationId="{F49147A1-12AE-E6B1-EC4E-6E41050F20D4}"/>
          </ac:spMkLst>
        </pc:spChg>
        <pc:spChg chg="add mod">
          <ac:chgData name="Hugo DEMENEZ" userId="a28dc581-7823-42ea-a918-74a1ccc574b2" providerId="ADAL" clId="{C4E8B67A-2288-614F-80E6-E93C4B1102CF}" dt="2023-07-03T16:12:43.914" v="8245" actId="1076"/>
          <ac:spMkLst>
            <pc:docMk/>
            <pc:sldMk cId="1361691634" sldId="306"/>
            <ac:spMk id="6" creationId="{D0EC3818-B22F-9281-B3D1-4B8E2BD07A57}"/>
          </ac:spMkLst>
        </pc:spChg>
        <pc:spChg chg="del">
          <ac:chgData name="Hugo DEMENEZ" userId="a28dc581-7823-42ea-a918-74a1ccc574b2" providerId="ADAL" clId="{C4E8B67A-2288-614F-80E6-E93C4B1102CF}" dt="2023-07-03T12:08:50.590" v="7526"/>
          <ac:spMkLst>
            <pc:docMk/>
            <pc:sldMk cId="1361691634" sldId="306"/>
            <ac:spMk id="8" creationId="{9AA1DBF8-6933-23D9-405E-8530713E6D0C}"/>
          </ac:spMkLst>
        </pc:spChg>
        <pc:spChg chg="del">
          <ac:chgData name="Hugo DEMENEZ" userId="a28dc581-7823-42ea-a918-74a1ccc574b2" providerId="ADAL" clId="{C4E8B67A-2288-614F-80E6-E93C4B1102CF}" dt="2023-07-03T12:08:50.590" v="7526"/>
          <ac:spMkLst>
            <pc:docMk/>
            <pc:sldMk cId="1361691634" sldId="306"/>
            <ac:spMk id="9" creationId="{B5BB256A-5A3E-6AB3-D0F3-31EE6D895C2D}"/>
          </ac:spMkLst>
        </pc:spChg>
        <pc:spChg chg="del">
          <ac:chgData name="Hugo DEMENEZ" userId="a28dc581-7823-42ea-a918-74a1ccc574b2" providerId="ADAL" clId="{C4E8B67A-2288-614F-80E6-E93C4B1102CF}" dt="2023-07-03T12:08:50.590" v="7526"/>
          <ac:spMkLst>
            <pc:docMk/>
            <pc:sldMk cId="1361691634" sldId="306"/>
            <ac:spMk id="10" creationId="{A0D5A2A5-3571-8139-DD5F-FB2B254F757E}"/>
          </ac:spMkLst>
        </pc:spChg>
        <pc:spChg chg="add del mod">
          <ac:chgData name="Hugo DEMENEZ" userId="a28dc581-7823-42ea-a918-74a1ccc574b2" providerId="ADAL" clId="{C4E8B67A-2288-614F-80E6-E93C4B1102CF}" dt="2023-06-30T08:35:36.766" v="4959" actId="478"/>
          <ac:spMkLst>
            <pc:docMk/>
            <pc:sldMk cId="1361691634" sldId="306"/>
            <ac:spMk id="11" creationId="{84E9AD3B-0634-61C3-64D9-53377C024E7A}"/>
          </ac:spMkLst>
        </pc:spChg>
        <pc:spChg chg="del">
          <ac:chgData name="Hugo DEMENEZ" userId="a28dc581-7823-42ea-a918-74a1ccc574b2" providerId="ADAL" clId="{C4E8B67A-2288-614F-80E6-E93C4B1102CF}" dt="2023-06-30T08:35:35.022" v="4956" actId="478"/>
          <ac:spMkLst>
            <pc:docMk/>
            <pc:sldMk cId="1361691634" sldId="306"/>
            <ac:spMk id="12" creationId="{45C77C1B-FA94-69DB-6AA0-526DDF0BD4F1}"/>
          </ac:spMkLst>
        </pc:spChg>
        <pc:spChg chg="add del mod">
          <ac:chgData name="Hugo DEMENEZ" userId="a28dc581-7823-42ea-a918-74a1ccc574b2" providerId="ADAL" clId="{C4E8B67A-2288-614F-80E6-E93C4B1102CF}" dt="2023-06-30T08:35:44.261" v="4961" actId="478"/>
          <ac:spMkLst>
            <pc:docMk/>
            <pc:sldMk cId="1361691634" sldId="306"/>
            <ac:spMk id="14" creationId="{AB9720DD-9464-23CF-2DC8-89B2A80508F8}"/>
          </ac:spMkLst>
        </pc:spChg>
        <pc:spChg chg="add del mod">
          <ac:chgData name="Hugo DEMENEZ" userId="a28dc581-7823-42ea-a918-74a1ccc574b2" providerId="ADAL" clId="{C4E8B67A-2288-614F-80E6-E93C4B1102CF}" dt="2023-06-30T08:37:15.731" v="5014"/>
          <ac:spMkLst>
            <pc:docMk/>
            <pc:sldMk cId="1361691634" sldId="306"/>
            <ac:spMk id="15" creationId="{F5A037CE-2160-EFBB-B96E-4B6F60614CA2}"/>
          </ac:spMkLst>
        </pc:spChg>
        <pc:spChg chg="add mod">
          <ac:chgData name="Hugo DEMENEZ" userId="a28dc581-7823-42ea-a918-74a1ccc574b2" providerId="ADAL" clId="{C4E8B67A-2288-614F-80E6-E93C4B1102CF}" dt="2023-07-03T15:07:55.534" v="8211" actId="20577"/>
          <ac:spMkLst>
            <pc:docMk/>
            <pc:sldMk cId="1361691634" sldId="306"/>
            <ac:spMk id="16" creationId="{571A3BE0-D16F-164E-D127-957A332B9538}"/>
          </ac:spMkLst>
        </pc:spChg>
        <pc:spChg chg="add mod">
          <ac:chgData name="Hugo DEMENEZ" userId="a28dc581-7823-42ea-a918-74a1ccc574b2" providerId="ADAL" clId="{C4E8B67A-2288-614F-80E6-E93C4B1102CF}" dt="2023-07-03T14:29:30.337" v="8192" actId="207"/>
          <ac:spMkLst>
            <pc:docMk/>
            <pc:sldMk cId="1361691634" sldId="306"/>
            <ac:spMk id="17" creationId="{F2644864-2063-5D3B-D1F5-D53DF7C268DD}"/>
          </ac:spMkLst>
        </pc:spChg>
        <pc:spChg chg="add mod">
          <ac:chgData name="Hugo DEMENEZ" userId="a28dc581-7823-42ea-a918-74a1ccc574b2" providerId="ADAL" clId="{C4E8B67A-2288-614F-80E6-E93C4B1102CF}" dt="2023-07-03T12:08:56.141" v="7527"/>
          <ac:spMkLst>
            <pc:docMk/>
            <pc:sldMk cId="1361691634" sldId="306"/>
            <ac:spMk id="19" creationId="{54821030-AEDA-04B2-DB9B-B652AD6015C1}"/>
          </ac:spMkLst>
        </pc:spChg>
        <pc:spChg chg="add mod">
          <ac:chgData name="Hugo DEMENEZ" userId="a28dc581-7823-42ea-a918-74a1ccc574b2" providerId="ADAL" clId="{C4E8B67A-2288-614F-80E6-E93C4B1102CF}" dt="2023-07-03T12:08:56.141" v="7527"/>
          <ac:spMkLst>
            <pc:docMk/>
            <pc:sldMk cId="1361691634" sldId="306"/>
            <ac:spMk id="20" creationId="{C3A6067A-A316-B231-053E-B56527BF8EE0}"/>
          </ac:spMkLst>
        </pc:spChg>
        <pc:spChg chg="add mod">
          <ac:chgData name="Hugo DEMENEZ" userId="a28dc581-7823-42ea-a918-74a1ccc574b2" providerId="ADAL" clId="{C4E8B67A-2288-614F-80E6-E93C4B1102CF}" dt="2023-07-03T12:08:56.141" v="7527"/>
          <ac:spMkLst>
            <pc:docMk/>
            <pc:sldMk cId="1361691634" sldId="306"/>
            <ac:spMk id="21" creationId="{096C9506-617C-E5F1-5C80-D13A0E083CDB}"/>
          </ac:spMkLst>
        </pc:spChg>
        <pc:graphicFrameChg chg="del">
          <ac:chgData name="Hugo DEMENEZ" userId="a28dc581-7823-42ea-a918-74a1ccc574b2" providerId="ADAL" clId="{C4E8B67A-2288-614F-80E6-E93C4B1102CF}" dt="2023-06-30T08:35:19.145" v="4954" actId="478"/>
          <ac:graphicFrameMkLst>
            <pc:docMk/>
            <pc:sldMk cId="1361691634" sldId="306"/>
            <ac:graphicFrameMk id="3" creationId="{49A37C02-B37F-C49B-7FB8-8A5C46E7FB30}"/>
          </ac:graphicFrameMkLst>
        </pc:graphicFrameChg>
        <pc:graphicFrameChg chg="del">
          <ac:chgData name="Hugo DEMENEZ" userId="a28dc581-7823-42ea-a918-74a1ccc574b2" providerId="ADAL" clId="{C4E8B67A-2288-614F-80E6-E93C4B1102CF}" dt="2023-06-30T08:35:16.629" v="4952" actId="478"/>
          <ac:graphicFrameMkLst>
            <pc:docMk/>
            <pc:sldMk cId="1361691634" sldId="306"/>
            <ac:graphicFrameMk id="18" creationId="{FBA80F8F-E32A-E2B3-6DCB-4EB63B16AE36}"/>
          </ac:graphicFrameMkLst>
        </pc:graphicFrameChg>
      </pc:sldChg>
      <pc:sldChg chg="addSp delSp modSp mod modTransition">
        <pc:chgData name="Hugo DEMENEZ" userId="a28dc581-7823-42ea-a918-74a1ccc574b2" providerId="ADAL" clId="{C4E8B67A-2288-614F-80E6-E93C4B1102CF}" dt="2023-07-03T16:10:14.849" v="8233" actId="2711"/>
        <pc:sldMkLst>
          <pc:docMk/>
          <pc:sldMk cId="2176232509" sldId="307"/>
        </pc:sldMkLst>
        <pc:spChg chg="add del mod">
          <ac:chgData name="Hugo DEMENEZ" userId="a28dc581-7823-42ea-a918-74a1ccc574b2" providerId="ADAL" clId="{C4E8B67A-2288-614F-80E6-E93C4B1102CF}" dt="2023-07-03T12:08:50.590" v="7526"/>
          <ac:spMkLst>
            <pc:docMk/>
            <pc:sldMk cId="2176232509" sldId="307"/>
            <ac:spMk id="4" creationId="{10A1D0BC-4AE0-B558-D2CC-3C3FEA889E49}"/>
          </ac:spMkLst>
        </pc:spChg>
        <pc:spChg chg="mod">
          <ac:chgData name="Hugo DEMENEZ" userId="a28dc581-7823-42ea-a918-74a1ccc574b2" providerId="ADAL" clId="{C4E8B67A-2288-614F-80E6-E93C4B1102CF}" dt="2023-07-03T16:10:14.849" v="8233" actId="2711"/>
          <ac:spMkLst>
            <pc:docMk/>
            <pc:sldMk cId="2176232509" sldId="307"/>
            <ac:spMk id="5" creationId="{6231C204-315B-994C-7841-4466A2030DCA}"/>
          </ac:spMkLst>
        </pc:spChg>
        <pc:spChg chg="add del mod">
          <ac:chgData name="Hugo DEMENEZ" userId="a28dc581-7823-42ea-a918-74a1ccc574b2" providerId="ADAL" clId="{C4E8B67A-2288-614F-80E6-E93C4B1102CF}" dt="2023-07-03T12:08:50.590" v="7526"/>
          <ac:spMkLst>
            <pc:docMk/>
            <pc:sldMk cId="2176232509" sldId="307"/>
            <ac:spMk id="8" creationId="{8F1EAA54-6BEF-6EC9-5EBC-2399409006A3}"/>
          </ac:spMkLst>
        </pc:spChg>
        <pc:spChg chg="add del mod">
          <ac:chgData name="Hugo DEMENEZ" userId="a28dc581-7823-42ea-a918-74a1ccc574b2" providerId="ADAL" clId="{C4E8B67A-2288-614F-80E6-E93C4B1102CF}" dt="2023-07-03T12:08:50.590" v="7526"/>
          <ac:spMkLst>
            <pc:docMk/>
            <pc:sldMk cId="2176232509" sldId="307"/>
            <ac:spMk id="9" creationId="{7C673657-A4EF-9446-F8C8-70A92C101F67}"/>
          </ac:spMkLst>
        </pc:spChg>
        <pc:spChg chg="add mod">
          <ac:chgData name="Hugo DEMENEZ" userId="a28dc581-7823-42ea-a918-74a1ccc574b2" providerId="ADAL" clId="{C4E8B67A-2288-614F-80E6-E93C4B1102CF}" dt="2023-07-03T12:08:56.141" v="7527"/>
          <ac:spMkLst>
            <pc:docMk/>
            <pc:sldMk cId="2176232509" sldId="307"/>
            <ac:spMk id="10" creationId="{FD8FD12A-36F8-677C-A5AB-9785C2A4045B}"/>
          </ac:spMkLst>
        </pc:spChg>
        <pc:spChg chg="add mod">
          <ac:chgData name="Hugo DEMENEZ" userId="a28dc581-7823-42ea-a918-74a1ccc574b2" providerId="ADAL" clId="{C4E8B67A-2288-614F-80E6-E93C4B1102CF}" dt="2023-07-03T12:08:56.141" v="7527"/>
          <ac:spMkLst>
            <pc:docMk/>
            <pc:sldMk cId="2176232509" sldId="307"/>
            <ac:spMk id="11" creationId="{91D75DF5-D1C9-8A99-220A-57FFDB4EEBAE}"/>
          </ac:spMkLst>
        </pc:spChg>
        <pc:spChg chg="add mod">
          <ac:chgData name="Hugo DEMENEZ" userId="a28dc581-7823-42ea-a918-74a1ccc574b2" providerId="ADAL" clId="{C4E8B67A-2288-614F-80E6-E93C4B1102CF}" dt="2023-07-03T12:08:56.141" v="7527"/>
          <ac:spMkLst>
            <pc:docMk/>
            <pc:sldMk cId="2176232509" sldId="307"/>
            <ac:spMk id="12" creationId="{6ED69AB4-7779-7F32-1204-F61B1BE249C6}"/>
          </ac:spMkLst>
        </pc:spChg>
      </pc:sldChg>
      <pc:sldChg chg="addSp delSp modSp add mod ord modTransition">
        <pc:chgData name="Hugo DEMENEZ" userId="a28dc581-7823-42ea-a918-74a1ccc574b2" providerId="ADAL" clId="{C4E8B67A-2288-614F-80E6-E93C4B1102CF}" dt="2023-07-03T17:06:38.915" v="9132" actId="20578"/>
        <pc:sldMkLst>
          <pc:docMk/>
          <pc:sldMk cId="813983280" sldId="308"/>
        </pc:sldMkLst>
        <pc:spChg chg="del">
          <ac:chgData name="Hugo DEMENEZ" userId="a28dc581-7823-42ea-a918-74a1ccc574b2" providerId="ADAL" clId="{C4E8B67A-2288-614F-80E6-E93C4B1102CF}" dt="2023-07-03T12:08:50.590" v="7526"/>
          <ac:spMkLst>
            <pc:docMk/>
            <pc:sldMk cId="813983280" sldId="308"/>
            <ac:spMk id="4" creationId="{E346DEDA-03BE-76E5-6178-994A4A41726E}"/>
          </ac:spMkLst>
        </pc:spChg>
        <pc:spChg chg="del">
          <ac:chgData name="Hugo DEMENEZ" userId="a28dc581-7823-42ea-a918-74a1ccc574b2" providerId="ADAL" clId="{C4E8B67A-2288-614F-80E6-E93C4B1102CF}" dt="2023-07-03T12:08:50.590" v="7526"/>
          <ac:spMkLst>
            <pc:docMk/>
            <pc:sldMk cId="813983280" sldId="308"/>
            <ac:spMk id="5" creationId="{44522963-563E-4875-EB6C-800752733507}"/>
          </ac:spMkLst>
        </pc:spChg>
        <pc:spChg chg="del">
          <ac:chgData name="Hugo DEMENEZ" userId="a28dc581-7823-42ea-a918-74a1ccc574b2" providerId="ADAL" clId="{C4E8B67A-2288-614F-80E6-E93C4B1102CF}" dt="2023-07-03T12:08:50.590" v="7526"/>
          <ac:spMkLst>
            <pc:docMk/>
            <pc:sldMk cId="813983280" sldId="308"/>
            <ac:spMk id="6" creationId="{931A41B1-1C5E-3FBE-D3FB-0A98E13B96FA}"/>
          </ac:spMkLst>
        </pc:spChg>
        <pc:spChg chg="add mod">
          <ac:chgData name="Hugo DEMENEZ" userId="a28dc581-7823-42ea-a918-74a1ccc574b2" providerId="ADAL" clId="{C4E8B67A-2288-614F-80E6-E93C4B1102CF}" dt="2023-07-03T12:08:56.141" v="7527"/>
          <ac:spMkLst>
            <pc:docMk/>
            <pc:sldMk cId="813983280" sldId="308"/>
            <ac:spMk id="7" creationId="{D0327CE8-4ABC-9372-6D52-98F8D4FA5278}"/>
          </ac:spMkLst>
        </pc:spChg>
        <pc:spChg chg="add mod">
          <ac:chgData name="Hugo DEMENEZ" userId="a28dc581-7823-42ea-a918-74a1ccc574b2" providerId="ADAL" clId="{C4E8B67A-2288-614F-80E6-E93C4B1102CF}" dt="2023-07-03T12:08:56.141" v="7527"/>
          <ac:spMkLst>
            <pc:docMk/>
            <pc:sldMk cId="813983280" sldId="308"/>
            <ac:spMk id="8" creationId="{FAA1B674-E812-BD23-1D5D-A7B3DF41C5C0}"/>
          </ac:spMkLst>
        </pc:spChg>
        <pc:spChg chg="add mod">
          <ac:chgData name="Hugo DEMENEZ" userId="a28dc581-7823-42ea-a918-74a1ccc574b2" providerId="ADAL" clId="{C4E8B67A-2288-614F-80E6-E93C4B1102CF}" dt="2023-07-03T12:08:56.141" v="7527"/>
          <ac:spMkLst>
            <pc:docMk/>
            <pc:sldMk cId="813983280" sldId="308"/>
            <ac:spMk id="9" creationId="{B512CD78-3722-34ED-59C9-2BC070CCFDC6}"/>
          </ac:spMkLst>
        </pc:spChg>
        <pc:picChg chg="add mod">
          <ac:chgData name="Hugo DEMENEZ" userId="a28dc581-7823-42ea-a918-74a1ccc574b2" providerId="ADAL" clId="{C4E8B67A-2288-614F-80E6-E93C4B1102CF}" dt="2023-07-02T08:35:33.943" v="5820" actId="1076"/>
          <ac:picMkLst>
            <pc:docMk/>
            <pc:sldMk cId="813983280" sldId="308"/>
            <ac:picMk id="3" creationId="{B8936FAF-A2A8-9119-9DA7-6DE84994C139}"/>
          </ac:picMkLst>
        </pc:picChg>
        <pc:picChg chg="del">
          <ac:chgData name="Hugo DEMENEZ" userId="a28dc581-7823-42ea-a918-74a1ccc574b2" providerId="ADAL" clId="{C4E8B67A-2288-614F-80E6-E93C4B1102CF}" dt="2023-07-02T08:35:26.993" v="5817" actId="478"/>
          <ac:picMkLst>
            <pc:docMk/>
            <pc:sldMk cId="813983280" sldId="308"/>
            <ac:picMk id="6146" creationId="{8B555E03-5CA0-F5D7-0420-CCC91065F6AB}"/>
          </ac:picMkLst>
        </pc:picChg>
      </pc:sldChg>
      <pc:sldChg chg="delSp modSp add mod ord modTransition">
        <pc:chgData name="Hugo DEMENEZ" userId="a28dc581-7823-42ea-a918-74a1ccc574b2" providerId="ADAL" clId="{C4E8B67A-2288-614F-80E6-E93C4B1102CF}" dt="2023-07-03T14:20:42.371" v="7777" actId="478"/>
        <pc:sldMkLst>
          <pc:docMk/>
          <pc:sldMk cId="1712331038" sldId="309"/>
        </pc:sldMkLst>
        <pc:spChg chg="mod">
          <ac:chgData name="Hugo DEMENEZ" userId="a28dc581-7823-42ea-a918-74a1ccc574b2" providerId="ADAL" clId="{C4E8B67A-2288-614F-80E6-E93C4B1102CF}" dt="2023-07-03T14:20:36.378" v="7775" actId="207"/>
          <ac:spMkLst>
            <pc:docMk/>
            <pc:sldMk cId="1712331038" sldId="309"/>
            <ac:spMk id="3" creationId="{AE17A545-4FC2-FA61-EC70-8F6D76B2C8DA}"/>
          </ac:spMkLst>
        </pc:spChg>
        <pc:spChg chg="del">
          <ac:chgData name="Hugo DEMENEZ" userId="a28dc581-7823-42ea-a918-74a1ccc574b2" providerId="ADAL" clId="{C4E8B67A-2288-614F-80E6-E93C4B1102CF}" dt="2023-07-03T14:20:42.371" v="7777" actId="478"/>
          <ac:spMkLst>
            <pc:docMk/>
            <pc:sldMk cId="1712331038" sldId="309"/>
            <ac:spMk id="8" creationId="{6355C816-36AD-031A-ED60-8E688F1648DB}"/>
          </ac:spMkLst>
        </pc:spChg>
        <pc:spChg chg="del">
          <ac:chgData name="Hugo DEMENEZ" userId="a28dc581-7823-42ea-a918-74a1ccc574b2" providerId="ADAL" clId="{C4E8B67A-2288-614F-80E6-E93C4B1102CF}" dt="2023-07-03T14:20:40.106" v="7776" actId="478"/>
          <ac:spMkLst>
            <pc:docMk/>
            <pc:sldMk cId="1712331038" sldId="309"/>
            <ac:spMk id="10" creationId="{5DDAB6CC-13FB-1FCD-DA22-B1FE9B563696}"/>
          </ac:spMkLst>
        </pc:spChg>
        <pc:grpChg chg="mod">
          <ac:chgData name="Hugo DEMENEZ" userId="a28dc581-7823-42ea-a918-74a1ccc574b2" providerId="ADAL" clId="{C4E8B67A-2288-614F-80E6-E93C4B1102CF}" dt="2023-07-03T14:11:06.917" v="7711" actId="1076"/>
          <ac:grpSpMkLst>
            <pc:docMk/>
            <pc:sldMk cId="1712331038" sldId="309"/>
            <ac:grpSpMk id="7" creationId="{672DF1B1-8C62-3D8A-A960-7094A54C0E64}"/>
          </ac:grpSpMkLst>
        </pc:grpChg>
        <pc:grpChg chg="del">
          <ac:chgData name="Hugo DEMENEZ" userId="a28dc581-7823-42ea-a918-74a1ccc574b2" providerId="ADAL" clId="{C4E8B67A-2288-614F-80E6-E93C4B1102CF}" dt="2023-07-03T12:27:30.959" v="7702" actId="478"/>
          <ac:grpSpMkLst>
            <pc:docMk/>
            <pc:sldMk cId="1712331038" sldId="309"/>
            <ac:grpSpMk id="13" creationId="{DE3FDAD7-7B0E-4245-CC15-D523E7B8F830}"/>
          </ac:grpSpMkLst>
        </pc:grpChg>
      </pc:sldChg>
      <pc:sldChg chg="delSp modSp add mod modTransition">
        <pc:chgData name="Hugo DEMENEZ" userId="a28dc581-7823-42ea-a918-74a1ccc574b2" providerId="ADAL" clId="{C4E8B67A-2288-614F-80E6-E93C4B1102CF}" dt="2023-07-03T14:20:30.734" v="7773" actId="207"/>
        <pc:sldMkLst>
          <pc:docMk/>
          <pc:sldMk cId="1233344248" sldId="310"/>
        </pc:sldMkLst>
        <pc:spChg chg="mod">
          <ac:chgData name="Hugo DEMENEZ" userId="a28dc581-7823-42ea-a918-74a1ccc574b2" providerId="ADAL" clId="{C4E8B67A-2288-614F-80E6-E93C4B1102CF}" dt="2023-07-03T14:20:30.734" v="7773" actId="207"/>
          <ac:spMkLst>
            <pc:docMk/>
            <pc:sldMk cId="1233344248" sldId="310"/>
            <ac:spMk id="3" creationId="{AE17A545-4FC2-FA61-EC70-8F6D76B2C8DA}"/>
          </ac:spMkLst>
        </pc:spChg>
        <pc:spChg chg="del">
          <ac:chgData name="Hugo DEMENEZ" userId="a28dc581-7823-42ea-a918-74a1ccc574b2" providerId="ADAL" clId="{C4E8B67A-2288-614F-80E6-E93C4B1102CF}" dt="2023-07-03T14:20:23.334" v="7770" actId="478"/>
          <ac:spMkLst>
            <pc:docMk/>
            <pc:sldMk cId="1233344248" sldId="310"/>
            <ac:spMk id="8" creationId="{6355C816-36AD-031A-ED60-8E688F1648DB}"/>
          </ac:spMkLst>
        </pc:spChg>
        <pc:spChg chg="del">
          <ac:chgData name="Hugo DEMENEZ" userId="a28dc581-7823-42ea-a918-74a1ccc574b2" providerId="ADAL" clId="{C4E8B67A-2288-614F-80E6-E93C4B1102CF}" dt="2023-07-03T14:20:24.866" v="7771" actId="478"/>
          <ac:spMkLst>
            <pc:docMk/>
            <pc:sldMk cId="1233344248" sldId="310"/>
            <ac:spMk id="10" creationId="{5DDAB6CC-13FB-1FCD-DA22-B1FE9B563696}"/>
          </ac:spMkLst>
        </pc:spChg>
        <pc:grpChg chg="del">
          <ac:chgData name="Hugo DEMENEZ" userId="a28dc581-7823-42ea-a918-74a1ccc574b2" providerId="ADAL" clId="{C4E8B67A-2288-614F-80E6-E93C4B1102CF}" dt="2023-07-03T12:27:20.346" v="7696" actId="478"/>
          <ac:grpSpMkLst>
            <pc:docMk/>
            <pc:sldMk cId="1233344248" sldId="310"/>
            <ac:grpSpMk id="7" creationId="{672DF1B1-8C62-3D8A-A960-7094A54C0E64}"/>
          </ac:grpSpMkLst>
        </pc:grpChg>
        <pc:grpChg chg="mod">
          <ac:chgData name="Hugo DEMENEZ" userId="a28dc581-7823-42ea-a918-74a1ccc574b2" providerId="ADAL" clId="{C4E8B67A-2288-614F-80E6-E93C4B1102CF}" dt="2023-07-03T14:11:20.242" v="7715" actId="1076"/>
          <ac:grpSpMkLst>
            <pc:docMk/>
            <pc:sldMk cId="1233344248" sldId="310"/>
            <ac:grpSpMk id="13" creationId="{DE3FDAD7-7B0E-4245-CC15-D523E7B8F830}"/>
          </ac:grpSpMkLst>
        </pc:grpChg>
      </pc:sldChg>
      <pc:sldMasterChg chg="del delSldLayout">
        <pc:chgData name="Hugo DEMENEZ" userId="a28dc581-7823-42ea-a918-74a1ccc574b2" providerId="ADAL" clId="{C4E8B67A-2288-614F-80E6-E93C4B1102CF}" dt="2023-06-30T08:19:03.492" v="4888" actId="700"/>
        <pc:sldMasterMkLst>
          <pc:docMk/>
          <pc:sldMasterMk cId="2669896006" sldId="2147483648"/>
        </pc:sldMasterMkLst>
        <pc:sldLayoutChg chg="del">
          <pc:chgData name="Hugo DEMENEZ" userId="a28dc581-7823-42ea-a918-74a1ccc574b2" providerId="ADAL" clId="{C4E8B67A-2288-614F-80E6-E93C4B1102CF}" dt="2023-06-30T08:19:03.492" v="4888" actId="700"/>
          <pc:sldLayoutMkLst>
            <pc:docMk/>
            <pc:sldMasterMk cId="2669896006" sldId="2147483648"/>
            <pc:sldLayoutMk cId="113723123" sldId="2147483649"/>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1231635954" sldId="2147483650"/>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1690602423" sldId="2147483651"/>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4056930872" sldId="2147483652"/>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3957776947" sldId="2147483653"/>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3724822797" sldId="2147483654"/>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2278811650" sldId="2147483655"/>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3111298058" sldId="2147483656"/>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3537487690" sldId="2147483657"/>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3812203582" sldId="2147483658"/>
          </pc:sldLayoutMkLst>
        </pc:sldLayoutChg>
        <pc:sldLayoutChg chg="del">
          <pc:chgData name="Hugo DEMENEZ" userId="a28dc581-7823-42ea-a918-74a1ccc574b2" providerId="ADAL" clId="{C4E8B67A-2288-614F-80E6-E93C4B1102CF}" dt="2023-06-30T08:19:03.492" v="4888" actId="700"/>
          <pc:sldLayoutMkLst>
            <pc:docMk/>
            <pc:sldMasterMk cId="2669896006" sldId="2147483648"/>
            <pc:sldLayoutMk cId="1302524578" sldId="2147483659"/>
          </pc:sldLayoutMkLst>
        </pc:sldLayoutChg>
      </pc:sldMasterChg>
      <pc:sldMasterChg chg="modSp mod modSldLayout">
        <pc:chgData name="Hugo DEMENEZ" userId="a28dc581-7823-42ea-a918-74a1ccc574b2" providerId="ADAL" clId="{C4E8B67A-2288-614F-80E6-E93C4B1102CF}" dt="2023-06-26T16:07:55.584" v="287" actId="20577"/>
        <pc:sldMasterMkLst>
          <pc:docMk/>
          <pc:sldMasterMk cId="2800370197" sldId="2147483660"/>
        </pc:sldMasterMkLst>
        <pc:spChg chg="mod">
          <ac:chgData name="Hugo DEMENEZ" userId="a28dc581-7823-42ea-a918-74a1ccc574b2" providerId="ADAL" clId="{C4E8B67A-2288-614F-80E6-E93C4B1102CF}" dt="2023-06-26T16:07:45.470" v="285" actId="20577"/>
          <ac:spMkLst>
            <pc:docMk/>
            <pc:sldMasterMk cId="2800370197" sldId="2147483660"/>
            <ac:spMk id="5" creationId="{509BB3A5-1837-F16D-9BC1-5ED2C7193081}"/>
          </ac:spMkLst>
        </pc:spChg>
        <pc:sldLayoutChg chg="modSp mod">
          <pc:chgData name="Hugo DEMENEZ" userId="a28dc581-7823-42ea-a918-74a1ccc574b2" providerId="ADAL" clId="{C4E8B67A-2288-614F-80E6-E93C4B1102CF}" dt="2023-06-26T16:07:55.584" v="287" actId="20577"/>
          <pc:sldLayoutMkLst>
            <pc:docMk/>
            <pc:sldMasterMk cId="2800370197" sldId="2147483660"/>
            <pc:sldLayoutMk cId="2202811651" sldId="2147483662"/>
          </pc:sldLayoutMkLst>
          <pc:spChg chg="mod">
            <ac:chgData name="Hugo DEMENEZ" userId="a28dc581-7823-42ea-a918-74a1ccc574b2" providerId="ADAL" clId="{C4E8B67A-2288-614F-80E6-E93C4B1102CF}" dt="2023-06-26T16:07:55.584" v="287" actId="20577"/>
            <ac:spMkLst>
              <pc:docMk/>
              <pc:sldMasterMk cId="2800370197" sldId="2147483660"/>
              <pc:sldLayoutMk cId="2202811651" sldId="2147483662"/>
              <ac:spMk id="5" creationId="{EAD6819A-2DF8-3A01-F5EE-5C028D4FA68A}"/>
            </ac:spMkLst>
          </pc:spChg>
        </pc:sldLayoutChg>
      </pc:sldMasterChg>
      <pc:sldMasterChg chg="modSp mod modTransition addSldLayout modSldLayout">
        <pc:chgData name="Hugo DEMENEZ" userId="a28dc581-7823-42ea-a918-74a1ccc574b2" providerId="ADAL" clId="{C4E8B67A-2288-614F-80E6-E93C4B1102CF}" dt="2023-07-03T14:11:40.503" v="7717"/>
        <pc:sldMasterMkLst>
          <pc:docMk/>
          <pc:sldMasterMk cId="2320011091" sldId="2147483732"/>
        </pc:sldMasterMkLst>
        <pc:spChg chg="mod">
          <ac:chgData name="Hugo DEMENEZ" userId="a28dc581-7823-42ea-a918-74a1ccc574b2" providerId="ADAL" clId="{C4E8B67A-2288-614F-80E6-E93C4B1102CF}" dt="2023-06-28T16:14:34.499" v="1698" actId="2711"/>
          <ac:spMkLst>
            <pc:docMk/>
            <pc:sldMasterMk cId="2320011091" sldId="2147483732"/>
            <ac:spMk id="2" creationId="{00000000-0000-0000-0000-000000000000}"/>
          </ac:spMkLst>
        </pc:spChg>
        <pc:spChg chg="mod">
          <ac:chgData name="Hugo DEMENEZ" userId="a28dc581-7823-42ea-a918-74a1ccc574b2" providerId="ADAL" clId="{C4E8B67A-2288-614F-80E6-E93C4B1102CF}" dt="2023-06-28T16:14:34.499" v="1698" actId="2711"/>
          <ac:spMkLst>
            <pc:docMk/>
            <pc:sldMasterMk cId="2320011091" sldId="2147483732"/>
            <ac:spMk id="3" creationId="{00000000-0000-0000-0000-000000000000}"/>
          </ac:spMkLst>
        </pc:spChg>
        <pc:spChg chg="mod">
          <ac:chgData name="Hugo DEMENEZ" userId="a28dc581-7823-42ea-a918-74a1ccc574b2" providerId="ADAL" clId="{C4E8B67A-2288-614F-80E6-E93C4B1102CF}" dt="2023-06-30T08:04:48.893" v="4629" actId="14100"/>
          <ac:spMkLst>
            <pc:docMk/>
            <pc:sldMasterMk cId="2320011091" sldId="2147483732"/>
            <ac:spMk id="4" creationId="{00000000-0000-0000-0000-000000000000}"/>
          </ac:spMkLst>
        </pc:spChg>
        <pc:spChg chg="mod">
          <ac:chgData name="Hugo DEMENEZ" userId="a28dc581-7823-42ea-a918-74a1ccc574b2" providerId="ADAL" clId="{C4E8B67A-2288-614F-80E6-E93C4B1102CF}" dt="2023-06-30T08:04:39.365" v="4627" actId="20577"/>
          <ac:spMkLst>
            <pc:docMk/>
            <pc:sldMasterMk cId="2320011091" sldId="2147483732"/>
            <ac:spMk id="5" creationId="{00000000-0000-0000-0000-000000000000}"/>
          </ac:spMkLst>
        </pc:spChg>
        <pc:spChg chg="mod">
          <ac:chgData name="Hugo DEMENEZ" userId="a28dc581-7823-42ea-a918-74a1ccc574b2" providerId="ADAL" clId="{C4E8B67A-2288-614F-80E6-E93C4B1102CF}" dt="2023-06-28T16:14:34.499" v="1698" actId="2711"/>
          <ac:spMkLst>
            <pc:docMk/>
            <pc:sldMasterMk cId="2320011091" sldId="2147483732"/>
            <ac:spMk id="6" creationId="{00000000-0000-0000-0000-000000000000}"/>
          </ac:spMkLst>
        </pc:spChg>
        <pc:sldLayoutChg chg="modTransition">
          <pc:chgData name="Hugo DEMENEZ" userId="a28dc581-7823-42ea-a918-74a1ccc574b2" providerId="ADAL" clId="{C4E8B67A-2288-614F-80E6-E93C4B1102CF}" dt="2023-07-03T14:11:40.503" v="7717"/>
          <pc:sldLayoutMkLst>
            <pc:docMk/>
            <pc:sldMasterMk cId="2320011091" sldId="2147483732"/>
            <pc:sldLayoutMk cId="3584634279" sldId="2147483733"/>
          </pc:sldLayoutMkLst>
        </pc:sldLayoutChg>
        <pc:sldLayoutChg chg="addSp delSp modSp mod modTransition">
          <pc:chgData name="Hugo DEMENEZ" userId="a28dc581-7823-42ea-a918-74a1ccc574b2" providerId="ADAL" clId="{C4E8B67A-2288-614F-80E6-E93C4B1102CF}" dt="2023-07-03T14:11:40.503" v="7717"/>
          <pc:sldLayoutMkLst>
            <pc:docMk/>
            <pc:sldMasterMk cId="2320011091" sldId="2147483732"/>
            <pc:sldLayoutMk cId="3770066755" sldId="2147483734"/>
          </pc:sldLayoutMkLst>
          <pc:spChg chg="del">
            <ac:chgData name="Hugo DEMENEZ" userId="a28dc581-7823-42ea-a918-74a1ccc574b2" providerId="ADAL" clId="{C4E8B67A-2288-614F-80E6-E93C4B1102CF}" dt="2023-06-30T08:16:50.431" v="4870" actId="478"/>
            <ac:spMkLst>
              <pc:docMk/>
              <pc:sldMasterMk cId="2320011091" sldId="2147483732"/>
              <pc:sldLayoutMk cId="3770066755" sldId="2147483734"/>
              <ac:spMk id="5" creationId="{00000000-0000-0000-0000-000000000000}"/>
            </ac:spMkLst>
          </pc:spChg>
          <pc:spChg chg="add mod">
            <ac:chgData name="Hugo DEMENEZ" userId="a28dc581-7823-42ea-a918-74a1ccc574b2" providerId="ADAL" clId="{C4E8B67A-2288-614F-80E6-E93C4B1102CF}" dt="2023-06-30T08:16:54.255" v="4871"/>
            <ac:spMkLst>
              <pc:docMk/>
              <pc:sldMasterMk cId="2320011091" sldId="2147483732"/>
              <pc:sldLayoutMk cId="3770066755" sldId="2147483734"/>
              <ac:spMk id="7" creationId="{F6B5E648-8C64-A174-AE62-C625A44532E9}"/>
            </ac:spMkLst>
          </pc:spChg>
          <pc:spChg chg="mod">
            <ac:chgData name="Hugo DEMENEZ" userId="a28dc581-7823-42ea-a918-74a1ccc574b2" providerId="ADAL" clId="{C4E8B67A-2288-614F-80E6-E93C4B1102CF}" dt="2023-06-30T08:17:18.230" v="4875"/>
            <ac:spMkLst>
              <pc:docMk/>
              <pc:sldMasterMk cId="2320011091" sldId="2147483732"/>
              <pc:sldLayoutMk cId="3770066755" sldId="2147483734"/>
              <ac:spMk id="9" creationId="{E2098942-5541-9783-D975-D2C534542766}"/>
            </ac:spMkLst>
          </pc:spChg>
          <pc:spChg chg="mod">
            <ac:chgData name="Hugo DEMENEZ" userId="a28dc581-7823-42ea-a918-74a1ccc574b2" providerId="ADAL" clId="{C4E8B67A-2288-614F-80E6-E93C4B1102CF}" dt="2023-06-30T08:17:18.230" v="4875"/>
            <ac:spMkLst>
              <pc:docMk/>
              <pc:sldMasterMk cId="2320011091" sldId="2147483732"/>
              <pc:sldLayoutMk cId="3770066755" sldId="2147483734"/>
              <ac:spMk id="10" creationId="{5601C135-D83B-7BD3-A592-255F87BEA2D1}"/>
            </ac:spMkLst>
          </pc:spChg>
          <pc:spChg chg="mod">
            <ac:chgData name="Hugo DEMENEZ" userId="a28dc581-7823-42ea-a918-74a1ccc574b2" providerId="ADAL" clId="{C4E8B67A-2288-614F-80E6-E93C4B1102CF}" dt="2023-06-30T08:17:18.230" v="4875"/>
            <ac:spMkLst>
              <pc:docMk/>
              <pc:sldMasterMk cId="2320011091" sldId="2147483732"/>
              <pc:sldLayoutMk cId="3770066755" sldId="2147483734"/>
              <ac:spMk id="11" creationId="{A45BC7E3-0CA3-F5E7-EA77-EC2CED5CE551}"/>
            </ac:spMkLst>
          </pc:spChg>
          <pc:spChg chg="mod">
            <ac:chgData name="Hugo DEMENEZ" userId="a28dc581-7823-42ea-a918-74a1ccc574b2" providerId="ADAL" clId="{C4E8B67A-2288-614F-80E6-E93C4B1102CF}" dt="2023-06-30T08:17:18.230" v="4875"/>
            <ac:spMkLst>
              <pc:docMk/>
              <pc:sldMasterMk cId="2320011091" sldId="2147483732"/>
              <pc:sldLayoutMk cId="3770066755" sldId="2147483734"/>
              <ac:spMk id="12" creationId="{4223B7B5-C127-7799-E999-840372464AD9}"/>
            </ac:spMkLst>
          </pc:spChg>
          <pc:spChg chg="mod">
            <ac:chgData name="Hugo DEMENEZ" userId="a28dc581-7823-42ea-a918-74a1ccc574b2" providerId="ADAL" clId="{C4E8B67A-2288-614F-80E6-E93C4B1102CF}" dt="2023-06-30T08:17:18.230" v="4875"/>
            <ac:spMkLst>
              <pc:docMk/>
              <pc:sldMasterMk cId="2320011091" sldId="2147483732"/>
              <pc:sldLayoutMk cId="3770066755" sldId="2147483734"/>
              <ac:spMk id="13" creationId="{6E5823B1-00FF-19C7-C05A-C6D9082C9AFF}"/>
            </ac:spMkLst>
          </pc:spChg>
          <pc:grpChg chg="add mod">
            <ac:chgData name="Hugo DEMENEZ" userId="a28dc581-7823-42ea-a918-74a1ccc574b2" providerId="ADAL" clId="{C4E8B67A-2288-614F-80E6-E93C4B1102CF}" dt="2023-06-30T08:17:20.929" v="4876" actId="1076"/>
            <ac:grpSpMkLst>
              <pc:docMk/>
              <pc:sldMasterMk cId="2320011091" sldId="2147483732"/>
              <pc:sldLayoutMk cId="3770066755" sldId="2147483734"/>
              <ac:grpSpMk id="8" creationId="{C3C016D1-4C66-2676-DF4D-021CC18A5C54}"/>
            </ac:grpSpMkLst>
          </pc:grpChg>
        </pc:sldLayoutChg>
        <pc:sldLayoutChg chg="modTransition">
          <pc:chgData name="Hugo DEMENEZ" userId="a28dc581-7823-42ea-a918-74a1ccc574b2" providerId="ADAL" clId="{C4E8B67A-2288-614F-80E6-E93C4B1102CF}" dt="2023-07-03T14:11:40.503" v="7717"/>
          <pc:sldLayoutMkLst>
            <pc:docMk/>
            <pc:sldMasterMk cId="2320011091" sldId="2147483732"/>
            <pc:sldLayoutMk cId="2362119588" sldId="2147483735"/>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2039031351" sldId="2147483736"/>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14580192" sldId="2147483737"/>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3513565766" sldId="2147483738"/>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3114573503" sldId="2147483739"/>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2686357139" sldId="2147483740"/>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2001219921" sldId="2147483741"/>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2992958204" sldId="2147483742"/>
          </pc:sldLayoutMkLst>
        </pc:sldLayoutChg>
        <pc:sldLayoutChg chg="modTransition">
          <pc:chgData name="Hugo DEMENEZ" userId="a28dc581-7823-42ea-a918-74a1ccc574b2" providerId="ADAL" clId="{C4E8B67A-2288-614F-80E6-E93C4B1102CF}" dt="2023-07-03T14:11:40.503" v="7717"/>
          <pc:sldLayoutMkLst>
            <pc:docMk/>
            <pc:sldMasterMk cId="2320011091" sldId="2147483732"/>
            <pc:sldLayoutMk cId="1566582291" sldId="2147483743"/>
          </pc:sldLayoutMkLst>
        </pc:sldLayoutChg>
        <pc:sldLayoutChg chg="addSp modSp add mod modTransition">
          <pc:chgData name="Hugo DEMENEZ" userId="a28dc581-7823-42ea-a918-74a1ccc574b2" providerId="ADAL" clId="{C4E8B67A-2288-614F-80E6-E93C4B1102CF}" dt="2023-07-03T14:11:40.503" v="7717"/>
          <pc:sldLayoutMkLst>
            <pc:docMk/>
            <pc:sldMasterMk cId="2320011091" sldId="2147483732"/>
            <pc:sldLayoutMk cId="3494093514" sldId="2147483744"/>
          </pc:sldLayoutMkLst>
          <pc:spChg chg="mod">
            <ac:chgData name="Hugo DEMENEZ" userId="a28dc581-7823-42ea-a918-74a1ccc574b2" providerId="ADAL" clId="{C4E8B67A-2288-614F-80E6-E93C4B1102CF}" dt="2023-06-30T08:17:33.282" v="4877"/>
            <ac:spMkLst>
              <pc:docMk/>
              <pc:sldMasterMk cId="2320011091" sldId="2147483732"/>
              <pc:sldLayoutMk cId="3494093514" sldId="2147483744"/>
              <ac:spMk id="8" creationId="{CFBD50B4-E98D-FFE3-7099-3470D39DB7D7}"/>
            </ac:spMkLst>
          </pc:spChg>
          <pc:spChg chg="mod">
            <ac:chgData name="Hugo DEMENEZ" userId="a28dc581-7823-42ea-a918-74a1ccc574b2" providerId="ADAL" clId="{C4E8B67A-2288-614F-80E6-E93C4B1102CF}" dt="2023-06-30T08:17:33.282" v="4877"/>
            <ac:spMkLst>
              <pc:docMk/>
              <pc:sldMasterMk cId="2320011091" sldId="2147483732"/>
              <pc:sldLayoutMk cId="3494093514" sldId="2147483744"/>
              <ac:spMk id="9" creationId="{9B68B586-E259-7F27-4374-B22A4BE9BB3D}"/>
            </ac:spMkLst>
          </pc:spChg>
          <pc:spChg chg="mod">
            <ac:chgData name="Hugo DEMENEZ" userId="a28dc581-7823-42ea-a918-74a1ccc574b2" providerId="ADAL" clId="{C4E8B67A-2288-614F-80E6-E93C4B1102CF}" dt="2023-06-30T08:17:33.282" v="4877"/>
            <ac:spMkLst>
              <pc:docMk/>
              <pc:sldMasterMk cId="2320011091" sldId="2147483732"/>
              <pc:sldLayoutMk cId="3494093514" sldId="2147483744"/>
              <ac:spMk id="10" creationId="{2DD44DCC-263C-14D6-1C63-803EFC939701}"/>
            </ac:spMkLst>
          </pc:spChg>
          <pc:spChg chg="mod">
            <ac:chgData name="Hugo DEMENEZ" userId="a28dc581-7823-42ea-a918-74a1ccc574b2" providerId="ADAL" clId="{C4E8B67A-2288-614F-80E6-E93C4B1102CF}" dt="2023-06-30T08:17:33.282" v="4877"/>
            <ac:spMkLst>
              <pc:docMk/>
              <pc:sldMasterMk cId="2320011091" sldId="2147483732"/>
              <pc:sldLayoutMk cId="3494093514" sldId="2147483744"/>
              <ac:spMk id="11" creationId="{803F18C9-8642-0750-3115-55EC5CF2009C}"/>
            </ac:spMkLst>
          </pc:spChg>
          <pc:spChg chg="mod">
            <ac:chgData name="Hugo DEMENEZ" userId="a28dc581-7823-42ea-a918-74a1ccc574b2" providerId="ADAL" clId="{C4E8B67A-2288-614F-80E6-E93C4B1102CF}" dt="2023-06-30T08:17:33.282" v="4877"/>
            <ac:spMkLst>
              <pc:docMk/>
              <pc:sldMasterMk cId="2320011091" sldId="2147483732"/>
              <pc:sldLayoutMk cId="3494093514" sldId="2147483744"/>
              <ac:spMk id="12" creationId="{F8DB315E-F7F1-213A-CEAA-F924E9A853CD}"/>
            </ac:spMkLst>
          </pc:spChg>
          <pc:grpChg chg="add mod">
            <ac:chgData name="Hugo DEMENEZ" userId="a28dc581-7823-42ea-a918-74a1ccc574b2" providerId="ADAL" clId="{C4E8B67A-2288-614F-80E6-E93C4B1102CF}" dt="2023-06-30T08:17:35.427" v="4878" actId="1076"/>
            <ac:grpSpMkLst>
              <pc:docMk/>
              <pc:sldMasterMk cId="2320011091" sldId="2147483732"/>
              <pc:sldLayoutMk cId="3494093514" sldId="2147483744"/>
              <ac:grpSpMk id="5" creationId="{BF087BF7-4D75-FBD0-81D3-DC122A40C2D9}"/>
            </ac:grpSpMkLst>
          </pc:grpChg>
        </pc:sldLayoutChg>
        <pc:sldLayoutChg chg="addSp modSp add mod modTransition">
          <pc:chgData name="Hugo DEMENEZ" userId="a28dc581-7823-42ea-a918-74a1ccc574b2" providerId="ADAL" clId="{C4E8B67A-2288-614F-80E6-E93C4B1102CF}" dt="2023-07-03T14:11:40.503" v="7717"/>
          <pc:sldLayoutMkLst>
            <pc:docMk/>
            <pc:sldMasterMk cId="2320011091" sldId="2147483732"/>
            <pc:sldLayoutMk cId="2741481298" sldId="2147483745"/>
          </pc:sldLayoutMkLst>
          <pc:spChg chg="mod">
            <ac:chgData name="Hugo DEMENEZ" userId="a28dc581-7823-42ea-a918-74a1ccc574b2" providerId="ADAL" clId="{C4E8B67A-2288-614F-80E6-E93C4B1102CF}" dt="2023-06-30T08:17:47.091" v="4879"/>
            <ac:spMkLst>
              <pc:docMk/>
              <pc:sldMasterMk cId="2320011091" sldId="2147483732"/>
              <pc:sldLayoutMk cId="2741481298" sldId="2147483745"/>
              <ac:spMk id="8" creationId="{53949A38-B798-3F39-DB7E-5922BB88CE2C}"/>
            </ac:spMkLst>
          </pc:spChg>
          <pc:spChg chg="mod">
            <ac:chgData name="Hugo DEMENEZ" userId="a28dc581-7823-42ea-a918-74a1ccc574b2" providerId="ADAL" clId="{C4E8B67A-2288-614F-80E6-E93C4B1102CF}" dt="2023-06-30T08:17:47.091" v="4879"/>
            <ac:spMkLst>
              <pc:docMk/>
              <pc:sldMasterMk cId="2320011091" sldId="2147483732"/>
              <pc:sldLayoutMk cId="2741481298" sldId="2147483745"/>
              <ac:spMk id="9" creationId="{30707E04-92B5-5475-3E4E-B25B5C17C17A}"/>
            </ac:spMkLst>
          </pc:spChg>
          <pc:spChg chg="mod">
            <ac:chgData name="Hugo DEMENEZ" userId="a28dc581-7823-42ea-a918-74a1ccc574b2" providerId="ADAL" clId="{C4E8B67A-2288-614F-80E6-E93C4B1102CF}" dt="2023-06-30T08:17:47.091" v="4879"/>
            <ac:spMkLst>
              <pc:docMk/>
              <pc:sldMasterMk cId="2320011091" sldId="2147483732"/>
              <pc:sldLayoutMk cId="2741481298" sldId="2147483745"/>
              <ac:spMk id="10" creationId="{2BF25B03-C160-6B7E-1D52-9CC58A1A5DAD}"/>
            </ac:spMkLst>
          </pc:spChg>
          <pc:spChg chg="mod">
            <ac:chgData name="Hugo DEMENEZ" userId="a28dc581-7823-42ea-a918-74a1ccc574b2" providerId="ADAL" clId="{C4E8B67A-2288-614F-80E6-E93C4B1102CF}" dt="2023-06-30T08:17:47.091" v="4879"/>
            <ac:spMkLst>
              <pc:docMk/>
              <pc:sldMasterMk cId="2320011091" sldId="2147483732"/>
              <pc:sldLayoutMk cId="2741481298" sldId="2147483745"/>
              <ac:spMk id="11" creationId="{AA4A3A25-D3A1-1635-C1AC-9E9FAD049D0D}"/>
            </ac:spMkLst>
          </pc:spChg>
          <pc:spChg chg="mod">
            <ac:chgData name="Hugo DEMENEZ" userId="a28dc581-7823-42ea-a918-74a1ccc574b2" providerId="ADAL" clId="{C4E8B67A-2288-614F-80E6-E93C4B1102CF}" dt="2023-06-30T08:17:47.091" v="4879"/>
            <ac:spMkLst>
              <pc:docMk/>
              <pc:sldMasterMk cId="2320011091" sldId="2147483732"/>
              <pc:sldLayoutMk cId="2741481298" sldId="2147483745"/>
              <ac:spMk id="12" creationId="{88AFEEC9-CC69-E788-A4FD-2BB35F609A7A}"/>
            </ac:spMkLst>
          </pc:spChg>
          <pc:grpChg chg="add mod">
            <ac:chgData name="Hugo DEMENEZ" userId="a28dc581-7823-42ea-a918-74a1ccc574b2" providerId="ADAL" clId="{C4E8B67A-2288-614F-80E6-E93C4B1102CF}" dt="2023-06-30T08:17:50.854" v="4880" actId="1076"/>
            <ac:grpSpMkLst>
              <pc:docMk/>
              <pc:sldMasterMk cId="2320011091" sldId="2147483732"/>
              <pc:sldLayoutMk cId="2741481298" sldId="2147483745"/>
              <ac:grpSpMk id="5" creationId="{26624C5A-D798-2F65-65C8-49C6481B2F3B}"/>
            </ac:grpSpMkLst>
          </pc:grpChg>
        </pc:sldLayoutChg>
        <pc:sldLayoutChg chg="addSp modSp add mod modTransition">
          <pc:chgData name="Hugo DEMENEZ" userId="a28dc581-7823-42ea-a918-74a1ccc574b2" providerId="ADAL" clId="{C4E8B67A-2288-614F-80E6-E93C4B1102CF}" dt="2023-07-03T14:11:40.503" v="7717"/>
          <pc:sldLayoutMkLst>
            <pc:docMk/>
            <pc:sldMasterMk cId="2320011091" sldId="2147483732"/>
            <pc:sldLayoutMk cId="3770409317" sldId="2147483746"/>
          </pc:sldLayoutMkLst>
          <pc:spChg chg="mod">
            <ac:chgData name="Hugo DEMENEZ" userId="a28dc581-7823-42ea-a918-74a1ccc574b2" providerId="ADAL" clId="{C4E8B67A-2288-614F-80E6-E93C4B1102CF}" dt="2023-06-30T08:18:14.721" v="4882"/>
            <ac:spMkLst>
              <pc:docMk/>
              <pc:sldMasterMk cId="2320011091" sldId="2147483732"/>
              <pc:sldLayoutMk cId="3770409317" sldId="2147483746"/>
              <ac:spMk id="8" creationId="{DC978028-A869-A6A4-3C24-EC3BA8DE0F92}"/>
            </ac:spMkLst>
          </pc:spChg>
          <pc:spChg chg="mod">
            <ac:chgData name="Hugo DEMENEZ" userId="a28dc581-7823-42ea-a918-74a1ccc574b2" providerId="ADAL" clId="{C4E8B67A-2288-614F-80E6-E93C4B1102CF}" dt="2023-06-30T08:18:14.721" v="4882"/>
            <ac:spMkLst>
              <pc:docMk/>
              <pc:sldMasterMk cId="2320011091" sldId="2147483732"/>
              <pc:sldLayoutMk cId="3770409317" sldId="2147483746"/>
              <ac:spMk id="9" creationId="{868729F4-0F81-4CD7-1EF8-10F661B14E21}"/>
            </ac:spMkLst>
          </pc:spChg>
          <pc:spChg chg="mod">
            <ac:chgData name="Hugo DEMENEZ" userId="a28dc581-7823-42ea-a918-74a1ccc574b2" providerId="ADAL" clId="{C4E8B67A-2288-614F-80E6-E93C4B1102CF}" dt="2023-06-30T08:18:14.721" v="4882"/>
            <ac:spMkLst>
              <pc:docMk/>
              <pc:sldMasterMk cId="2320011091" sldId="2147483732"/>
              <pc:sldLayoutMk cId="3770409317" sldId="2147483746"/>
              <ac:spMk id="10" creationId="{15FFB33F-39F1-BD04-693F-52671B9C3539}"/>
            </ac:spMkLst>
          </pc:spChg>
          <pc:spChg chg="mod">
            <ac:chgData name="Hugo DEMENEZ" userId="a28dc581-7823-42ea-a918-74a1ccc574b2" providerId="ADAL" clId="{C4E8B67A-2288-614F-80E6-E93C4B1102CF}" dt="2023-06-30T08:18:14.721" v="4882"/>
            <ac:spMkLst>
              <pc:docMk/>
              <pc:sldMasterMk cId="2320011091" sldId="2147483732"/>
              <pc:sldLayoutMk cId="3770409317" sldId="2147483746"/>
              <ac:spMk id="11" creationId="{6258BC2B-961F-8F34-23B6-46716A6DEA15}"/>
            </ac:spMkLst>
          </pc:spChg>
          <pc:spChg chg="mod">
            <ac:chgData name="Hugo DEMENEZ" userId="a28dc581-7823-42ea-a918-74a1ccc574b2" providerId="ADAL" clId="{C4E8B67A-2288-614F-80E6-E93C4B1102CF}" dt="2023-06-30T08:18:14.721" v="4882"/>
            <ac:spMkLst>
              <pc:docMk/>
              <pc:sldMasterMk cId="2320011091" sldId="2147483732"/>
              <pc:sldLayoutMk cId="3770409317" sldId="2147483746"/>
              <ac:spMk id="12" creationId="{863A3786-661F-3E0D-71E3-4D87C9D587AE}"/>
            </ac:spMkLst>
          </pc:spChg>
          <pc:grpChg chg="add mod">
            <ac:chgData name="Hugo DEMENEZ" userId="a28dc581-7823-42ea-a918-74a1ccc574b2" providerId="ADAL" clId="{C4E8B67A-2288-614F-80E6-E93C4B1102CF}" dt="2023-06-30T08:18:17.217" v="4883" actId="1076"/>
            <ac:grpSpMkLst>
              <pc:docMk/>
              <pc:sldMasterMk cId="2320011091" sldId="2147483732"/>
              <pc:sldLayoutMk cId="3770409317" sldId="2147483746"/>
              <ac:grpSpMk id="5" creationId="{020CCEFC-6D4E-CE43-268B-4A69D8D7849C}"/>
            </ac:grpSpMkLst>
          </pc:grpChg>
        </pc:sldLayoutChg>
        <pc:sldLayoutChg chg="addSp modSp add mod modTransition">
          <pc:chgData name="Hugo DEMENEZ" userId="a28dc581-7823-42ea-a918-74a1ccc574b2" providerId="ADAL" clId="{C4E8B67A-2288-614F-80E6-E93C4B1102CF}" dt="2023-07-03T14:11:40.503" v="7717"/>
          <pc:sldLayoutMkLst>
            <pc:docMk/>
            <pc:sldMasterMk cId="2320011091" sldId="2147483732"/>
            <pc:sldLayoutMk cId="3982357990" sldId="2147483747"/>
          </pc:sldLayoutMkLst>
          <pc:spChg chg="mod">
            <ac:chgData name="Hugo DEMENEZ" userId="a28dc581-7823-42ea-a918-74a1ccc574b2" providerId="ADAL" clId="{C4E8B67A-2288-614F-80E6-E93C4B1102CF}" dt="2023-06-30T08:18:29.239" v="4884"/>
            <ac:spMkLst>
              <pc:docMk/>
              <pc:sldMasterMk cId="2320011091" sldId="2147483732"/>
              <pc:sldLayoutMk cId="3982357990" sldId="2147483747"/>
              <ac:spMk id="8" creationId="{BE80563C-DF81-FCA2-0E6B-B361A5CC8B71}"/>
            </ac:spMkLst>
          </pc:spChg>
          <pc:spChg chg="mod">
            <ac:chgData name="Hugo DEMENEZ" userId="a28dc581-7823-42ea-a918-74a1ccc574b2" providerId="ADAL" clId="{C4E8B67A-2288-614F-80E6-E93C4B1102CF}" dt="2023-06-30T08:18:29.239" v="4884"/>
            <ac:spMkLst>
              <pc:docMk/>
              <pc:sldMasterMk cId="2320011091" sldId="2147483732"/>
              <pc:sldLayoutMk cId="3982357990" sldId="2147483747"/>
              <ac:spMk id="9" creationId="{1CAAC1D7-E9B2-E0F0-F7F4-B4DA11FABE69}"/>
            </ac:spMkLst>
          </pc:spChg>
          <pc:spChg chg="mod">
            <ac:chgData name="Hugo DEMENEZ" userId="a28dc581-7823-42ea-a918-74a1ccc574b2" providerId="ADAL" clId="{C4E8B67A-2288-614F-80E6-E93C4B1102CF}" dt="2023-06-30T08:18:29.239" v="4884"/>
            <ac:spMkLst>
              <pc:docMk/>
              <pc:sldMasterMk cId="2320011091" sldId="2147483732"/>
              <pc:sldLayoutMk cId="3982357990" sldId="2147483747"/>
              <ac:spMk id="10" creationId="{4C28ADFB-F315-8A32-EDB9-C1B60086AB98}"/>
            </ac:spMkLst>
          </pc:spChg>
          <pc:spChg chg="mod">
            <ac:chgData name="Hugo DEMENEZ" userId="a28dc581-7823-42ea-a918-74a1ccc574b2" providerId="ADAL" clId="{C4E8B67A-2288-614F-80E6-E93C4B1102CF}" dt="2023-06-30T08:18:29.239" v="4884"/>
            <ac:spMkLst>
              <pc:docMk/>
              <pc:sldMasterMk cId="2320011091" sldId="2147483732"/>
              <pc:sldLayoutMk cId="3982357990" sldId="2147483747"/>
              <ac:spMk id="11" creationId="{81E8AA37-D511-9E7A-FB05-798BE3B56547}"/>
            </ac:spMkLst>
          </pc:spChg>
          <pc:spChg chg="mod">
            <ac:chgData name="Hugo DEMENEZ" userId="a28dc581-7823-42ea-a918-74a1ccc574b2" providerId="ADAL" clId="{C4E8B67A-2288-614F-80E6-E93C4B1102CF}" dt="2023-06-30T08:18:29.239" v="4884"/>
            <ac:spMkLst>
              <pc:docMk/>
              <pc:sldMasterMk cId="2320011091" sldId="2147483732"/>
              <pc:sldLayoutMk cId="3982357990" sldId="2147483747"/>
              <ac:spMk id="12" creationId="{5FF35627-2F94-F8C3-6CA7-4E4E8507B4F8}"/>
            </ac:spMkLst>
          </pc:spChg>
          <pc:grpChg chg="add mod">
            <ac:chgData name="Hugo DEMENEZ" userId="a28dc581-7823-42ea-a918-74a1ccc574b2" providerId="ADAL" clId="{C4E8B67A-2288-614F-80E6-E93C4B1102CF}" dt="2023-06-30T08:18:32.544" v="4885" actId="1076"/>
            <ac:grpSpMkLst>
              <pc:docMk/>
              <pc:sldMasterMk cId="2320011091" sldId="2147483732"/>
              <pc:sldLayoutMk cId="3982357990" sldId="2147483747"/>
              <ac:grpSpMk id="5" creationId="{701423A7-C706-70EF-1AC7-AF364C03ED81}"/>
            </ac:grpSpMkLst>
          </pc:grpChg>
        </pc:sldLayoutChg>
      </pc:sldMasterChg>
    </pc:docChg>
  </pc:docChgLst>
  <pc:docChgLst>
    <pc:chgData name="Hugo DEMENEZ" userId="S::hugo.demenez@student.junia.com::a28dc581-7823-42ea-a918-74a1ccc574b2" providerId="AD" clId="Web-{9FB5841F-A4B5-F87C-F2BB-90869CAB0629}"/>
    <pc:docChg chg="modSld">
      <pc:chgData name="Hugo DEMENEZ" userId="S::hugo.demenez@student.junia.com::a28dc581-7823-42ea-a918-74a1ccc574b2" providerId="AD" clId="Web-{9FB5841F-A4B5-F87C-F2BB-90869CAB0629}" dt="2023-06-26T15:28:28.776" v="24" actId="20577"/>
      <pc:docMkLst>
        <pc:docMk/>
      </pc:docMkLst>
      <pc:sldChg chg="modSp">
        <pc:chgData name="Hugo DEMENEZ" userId="S::hugo.demenez@student.junia.com::a28dc581-7823-42ea-a918-74a1ccc574b2" providerId="AD" clId="Web-{9FB5841F-A4B5-F87C-F2BB-90869CAB0629}" dt="2023-06-26T15:28:28.776" v="24" actId="20577"/>
        <pc:sldMkLst>
          <pc:docMk/>
          <pc:sldMk cId="2499223907" sldId="256"/>
        </pc:sldMkLst>
        <pc:spChg chg="mod">
          <ac:chgData name="Hugo DEMENEZ" userId="S::hugo.demenez@student.junia.com::a28dc581-7823-42ea-a918-74a1ccc574b2" providerId="AD" clId="Web-{9FB5841F-A4B5-F87C-F2BB-90869CAB0629}" dt="2023-06-26T15:28:14.150" v="21" actId="14100"/>
          <ac:spMkLst>
            <pc:docMk/>
            <pc:sldMk cId="2499223907" sldId="256"/>
            <ac:spMk id="2" creationId="{03F93911-CC7C-4C71-BE22-F2A50B7A4D86}"/>
          </ac:spMkLst>
        </pc:spChg>
        <pc:spChg chg="mod">
          <ac:chgData name="Hugo DEMENEZ" userId="S::hugo.demenez@student.junia.com::a28dc581-7823-42ea-a918-74a1ccc574b2" providerId="AD" clId="Web-{9FB5841F-A4B5-F87C-F2BB-90869CAB0629}" dt="2023-06-26T15:28:10.869" v="20" actId="20577"/>
          <ac:spMkLst>
            <pc:docMk/>
            <pc:sldMk cId="2499223907" sldId="256"/>
            <ac:spMk id="3" creationId="{FE5013D2-2C8F-929E-E192-4B01A659A312}"/>
          </ac:spMkLst>
        </pc:spChg>
        <pc:spChg chg="mod">
          <ac:chgData name="Hugo DEMENEZ" userId="S::hugo.demenez@student.junia.com::a28dc581-7823-42ea-a918-74a1ccc574b2" providerId="AD" clId="Web-{9FB5841F-A4B5-F87C-F2BB-90869CAB0629}" dt="2023-06-26T15:28:28.776" v="24" actId="20577"/>
          <ac:spMkLst>
            <pc:docMk/>
            <pc:sldMk cId="2499223907" sldId="256"/>
            <ac:spMk id="10" creationId="{D2BCCED2-A2FF-FCD1-E195-69E31E77A765}"/>
          </ac:spMkLst>
        </pc:spChg>
      </pc:sldChg>
    </pc:docChg>
  </pc:docChgLst>
  <pc:docChgLst>
    <pc:chgData name="Arthur TREHOUT" userId="S::arthur.trehout@student.junia.com::8361a544-fe21-4e29-8c41-40e85e406e54" providerId="AD" clId="Web-{2C8F8609-0FF0-2B59-D118-7B7D16F44055}"/>
    <pc:docChg chg="addSld modSld">
      <pc:chgData name="Arthur TREHOUT" userId="S::arthur.trehout@student.junia.com::8361a544-fe21-4e29-8c41-40e85e406e54" providerId="AD" clId="Web-{2C8F8609-0FF0-2B59-D118-7B7D16F44055}" dt="2023-07-02T17:29:39.906" v="536" actId="20577"/>
      <pc:docMkLst>
        <pc:docMk/>
      </pc:docMkLst>
      <pc:sldChg chg="modSp">
        <pc:chgData name="Arthur TREHOUT" userId="S::arthur.trehout@student.junia.com::8361a544-fe21-4e29-8c41-40e85e406e54" providerId="AD" clId="Web-{2C8F8609-0FF0-2B59-D118-7B7D16F44055}" dt="2023-07-02T16:22:45.349" v="282" actId="20577"/>
        <pc:sldMkLst>
          <pc:docMk/>
          <pc:sldMk cId="1124567397" sldId="259"/>
        </pc:sldMkLst>
        <pc:spChg chg="mod">
          <ac:chgData name="Arthur TREHOUT" userId="S::arthur.trehout@student.junia.com::8361a544-fe21-4e29-8c41-40e85e406e54" providerId="AD" clId="Web-{2C8F8609-0FF0-2B59-D118-7B7D16F44055}" dt="2023-07-02T16:22:45.349" v="282" actId="20577"/>
          <ac:spMkLst>
            <pc:docMk/>
            <pc:sldMk cId="1124567397" sldId="259"/>
            <ac:spMk id="3" creationId="{D505EBA3-48C8-64C5-DDA2-A474A51B783D}"/>
          </ac:spMkLst>
        </pc:spChg>
      </pc:sldChg>
      <pc:sldChg chg="modSp">
        <pc:chgData name="Arthur TREHOUT" userId="S::arthur.trehout@student.junia.com::8361a544-fe21-4e29-8c41-40e85e406e54" providerId="AD" clId="Web-{2C8F8609-0FF0-2B59-D118-7B7D16F44055}" dt="2023-07-02T17:28:50.389" v="535" actId="20577"/>
        <pc:sldMkLst>
          <pc:docMk/>
          <pc:sldMk cId="4109563316" sldId="262"/>
        </pc:sldMkLst>
        <pc:spChg chg="mod">
          <ac:chgData name="Arthur TREHOUT" userId="S::arthur.trehout@student.junia.com::8361a544-fe21-4e29-8c41-40e85e406e54" providerId="AD" clId="Web-{2C8F8609-0FF0-2B59-D118-7B7D16F44055}" dt="2023-07-02T17:28:50.389" v="535" actId="20577"/>
          <ac:spMkLst>
            <pc:docMk/>
            <pc:sldMk cId="4109563316" sldId="262"/>
            <ac:spMk id="3" creationId="{807AB25E-4050-0618-D5A0-E684D1789A6D}"/>
          </ac:spMkLst>
        </pc:spChg>
      </pc:sldChg>
      <pc:sldChg chg="modSp">
        <pc:chgData name="Arthur TREHOUT" userId="S::arthur.trehout@student.junia.com::8361a544-fe21-4e29-8c41-40e85e406e54" providerId="AD" clId="Web-{2C8F8609-0FF0-2B59-D118-7B7D16F44055}" dt="2023-07-02T08:42:10.463" v="179" actId="20577"/>
        <pc:sldMkLst>
          <pc:docMk/>
          <pc:sldMk cId="1592109819" sldId="275"/>
        </pc:sldMkLst>
        <pc:spChg chg="mod">
          <ac:chgData name="Arthur TREHOUT" userId="S::arthur.trehout@student.junia.com::8361a544-fe21-4e29-8c41-40e85e406e54" providerId="AD" clId="Web-{2C8F8609-0FF0-2B59-D118-7B7D16F44055}" dt="2023-07-02T08:42:10.463" v="179" actId="20577"/>
          <ac:spMkLst>
            <pc:docMk/>
            <pc:sldMk cId="1592109819" sldId="275"/>
            <ac:spMk id="3" creationId="{0E95AF51-46BE-9699-9A3D-6D740649DDC3}"/>
          </ac:spMkLst>
        </pc:spChg>
      </pc:sldChg>
      <pc:sldChg chg="addSp delSp modSp">
        <pc:chgData name="Arthur TREHOUT" userId="S::arthur.trehout@student.junia.com::8361a544-fe21-4e29-8c41-40e85e406e54" providerId="AD" clId="Web-{2C8F8609-0FF0-2B59-D118-7B7D16F44055}" dt="2023-07-02T16:18:59.436" v="279" actId="14100"/>
        <pc:sldMkLst>
          <pc:docMk/>
          <pc:sldMk cId="2695476464" sldId="276"/>
        </pc:sldMkLst>
        <pc:spChg chg="add mod">
          <ac:chgData name="Arthur TREHOUT" userId="S::arthur.trehout@student.junia.com::8361a544-fe21-4e29-8c41-40e85e406e54" providerId="AD" clId="Web-{2C8F8609-0FF0-2B59-D118-7B7D16F44055}" dt="2023-07-02T15:59:32.937" v="209" actId="20577"/>
          <ac:spMkLst>
            <pc:docMk/>
            <pc:sldMk cId="2695476464" sldId="276"/>
            <ac:spMk id="3" creationId="{08C8E511-E0B9-08C8-44D5-67CC1BC5396B}"/>
          </ac:spMkLst>
        </pc:spChg>
        <pc:spChg chg="del mod">
          <ac:chgData name="Arthur TREHOUT" userId="S::arthur.trehout@student.junia.com::8361a544-fe21-4e29-8c41-40e85e406e54" providerId="AD" clId="Web-{2C8F8609-0FF0-2B59-D118-7B7D16F44055}" dt="2023-07-02T15:57:43.887" v="200"/>
          <ac:spMkLst>
            <pc:docMk/>
            <pc:sldMk cId="2695476464" sldId="276"/>
            <ac:spMk id="13" creationId="{BEDA8514-4E0C-2965-9639-D535A47B4D4D}"/>
          </ac:spMkLst>
        </pc:spChg>
        <pc:spChg chg="del mod">
          <ac:chgData name="Arthur TREHOUT" userId="S::arthur.trehout@student.junia.com::8361a544-fe21-4e29-8c41-40e85e406e54" providerId="AD" clId="Web-{2C8F8609-0FF0-2B59-D118-7B7D16F44055}" dt="2023-07-02T15:57:47.481" v="201"/>
          <ac:spMkLst>
            <pc:docMk/>
            <pc:sldMk cId="2695476464" sldId="276"/>
            <ac:spMk id="14" creationId="{AD5316F3-D6EF-7F2A-B556-7DB09F09D86C}"/>
          </ac:spMkLst>
        </pc:spChg>
        <pc:spChg chg="add mod">
          <ac:chgData name="Arthur TREHOUT" userId="S::arthur.trehout@student.junia.com::8361a544-fe21-4e29-8c41-40e85e406e54" providerId="AD" clId="Web-{2C8F8609-0FF0-2B59-D118-7B7D16F44055}" dt="2023-07-02T16:16:52.042" v="257"/>
          <ac:spMkLst>
            <pc:docMk/>
            <pc:sldMk cId="2695476464" sldId="276"/>
            <ac:spMk id="45" creationId="{FFFDAAAF-5A9B-67AC-4D59-27611E0DEED8}"/>
          </ac:spMkLst>
        </pc:spChg>
        <pc:spChg chg="add del mod">
          <ac:chgData name="Arthur TREHOUT" userId="S::arthur.trehout@student.junia.com::8361a544-fe21-4e29-8c41-40e85e406e54" providerId="AD" clId="Web-{2C8F8609-0FF0-2B59-D118-7B7D16F44055}" dt="2023-07-02T16:13:32.678" v="215"/>
          <ac:spMkLst>
            <pc:docMk/>
            <pc:sldMk cId="2695476464" sldId="276"/>
            <ac:spMk id="46" creationId="{E13D94BC-6B9A-4523-42F3-5771680E7F91}"/>
          </ac:spMkLst>
        </pc:spChg>
        <pc:spChg chg="add mod">
          <ac:chgData name="Arthur TREHOUT" userId="S::arthur.trehout@student.junia.com::8361a544-fe21-4e29-8c41-40e85e406e54" providerId="AD" clId="Web-{2C8F8609-0FF0-2B59-D118-7B7D16F44055}" dt="2023-07-02T16:16:22.932" v="256" actId="20577"/>
          <ac:spMkLst>
            <pc:docMk/>
            <pc:sldMk cId="2695476464" sldId="276"/>
            <ac:spMk id="47" creationId="{3838B504-7BF8-0E7D-421C-58EC37E6CD4E}"/>
          </ac:spMkLst>
        </pc:spChg>
        <pc:spChg chg="add mod">
          <ac:chgData name="Arthur TREHOUT" userId="S::arthur.trehout@student.junia.com::8361a544-fe21-4e29-8c41-40e85e406e54" providerId="AD" clId="Web-{2C8F8609-0FF0-2B59-D118-7B7D16F44055}" dt="2023-07-02T16:17:09.574" v="261"/>
          <ac:spMkLst>
            <pc:docMk/>
            <pc:sldMk cId="2695476464" sldId="276"/>
            <ac:spMk id="48" creationId="{83EA3B69-D5A4-2DD6-A307-8E49F5AA1442}"/>
          </ac:spMkLst>
        </pc:spChg>
        <pc:spChg chg="add mod">
          <ac:chgData name="Arthur TREHOUT" userId="S::arthur.trehout@student.junia.com::8361a544-fe21-4e29-8c41-40e85e406e54" providerId="AD" clId="Web-{2C8F8609-0FF0-2B59-D118-7B7D16F44055}" dt="2023-07-02T16:17:06.293" v="260"/>
          <ac:spMkLst>
            <pc:docMk/>
            <pc:sldMk cId="2695476464" sldId="276"/>
            <ac:spMk id="49" creationId="{356EB051-39EF-A45D-01E6-A56AECA33868}"/>
          </ac:spMkLst>
        </pc:spChg>
        <pc:spChg chg="add mod">
          <ac:chgData name="Arthur TREHOUT" userId="S::arthur.trehout@student.junia.com::8361a544-fe21-4e29-8c41-40e85e406e54" providerId="AD" clId="Web-{2C8F8609-0FF0-2B59-D118-7B7D16F44055}" dt="2023-07-02T16:17:02.918" v="259"/>
          <ac:spMkLst>
            <pc:docMk/>
            <pc:sldMk cId="2695476464" sldId="276"/>
            <ac:spMk id="50" creationId="{AB7737DB-5511-EDFB-E39A-8EC6825E55E1}"/>
          </ac:spMkLst>
        </pc:spChg>
        <pc:grpChg chg="add mod">
          <ac:chgData name="Arthur TREHOUT" userId="S::arthur.trehout@student.junia.com::8361a544-fe21-4e29-8c41-40e85e406e54" providerId="AD" clId="Web-{2C8F8609-0FF0-2B59-D118-7B7D16F44055}" dt="2023-07-02T16:18:59.436" v="279" actId="14100"/>
          <ac:grpSpMkLst>
            <pc:docMk/>
            <pc:sldMk cId="2695476464" sldId="276"/>
            <ac:grpSpMk id="55" creationId="{0CEF802B-8B47-4411-174E-21B9E10ECD16}"/>
          </ac:grpSpMkLst>
        </pc:grpChg>
        <pc:graphicFrameChg chg="add del mod modGraphic">
          <ac:chgData name="Arthur TREHOUT" userId="S::arthur.trehout@student.junia.com::8361a544-fe21-4e29-8c41-40e85e406e54" providerId="AD" clId="Web-{2C8F8609-0FF0-2B59-D118-7B7D16F44055}" dt="2023-07-02T15:58:17.435" v="205"/>
          <ac:graphicFrameMkLst>
            <pc:docMk/>
            <pc:sldMk cId="2695476464" sldId="276"/>
            <ac:graphicFrameMk id="7" creationId="{5BAD6F2F-6F3A-5BE7-D0A1-FCA6FDCBB125}"/>
          </ac:graphicFrameMkLst>
        </pc:graphicFrameChg>
        <pc:picChg chg="del mod">
          <ac:chgData name="Arthur TREHOUT" userId="S::arthur.trehout@student.junia.com::8361a544-fe21-4e29-8c41-40e85e406e54" providerId="AD" clId="Web-{2C8F8609-0FF0-2B59-D118-7B7D16F44055}" dt="2023-07-02T15:57:38.606" v="198"/>
          <ac:picMkLst>
            <pc:docMk/>
            <pc:sldMk cId="2695476464" sldId="276"/>
            <ac:picMk id="10" creationId="{D9FAB44C-9DD6-3293-3151-9C1C177E8362}"/>
          </ac:picMkLst>
        </pc:picChg>
        <pc:picChg chg="del mod">
          <ac:chgData name="Arthur TREHOUT" userId="S::arthur.trehout@student.junia.com::8361a544-fe21-4e29-8c41-40e85e406e54" providerId="AD" clId="Web-{2C8F8609-0FF0-2B59-D118-7B7D16F44055}" dt="2023-07-02T15:57:40.762" v="199"/>
          <ac:picMkLst>
            <pc:docMk/>
            <pc:sldMk cId="2695476464" sldId="276"/>
            <ac:picMk id="11" creationId="{3A38FA1F-23F9-86F2-FC16-68C5D9D01950}"/>
          </ac:picMkLst>
        </pc:picChg>
        <pc:cxnChg chg="add mod">
          <ac:chgData name="Arthur TREHOUT" userId="S::arthur.trehout@student.junia.com::8361a544-fe21-4e29-8c41-40e85e406e54" providerId="AD" clId="Web-{2C8F8609-0FF0-2B59-D118-7B7D16F44055}" dt="2023-07-02T16:18:05.591" v="270" actId="14100"/>
          <ac:cxnSpMkLst>
            <pc:docMk/>
            <pc:sldMk cId="2695476464" sldId="276"/>
            <ac:cxnSpMk id="51" creationId="{9C9D4A7F-0B5E-9E2C-E34B-C501B4884531}"/>
          </ac:cxnSpMkLst>
        </pc:cxnChg>
        <pc:cxnChg chg="add mod">
          <ac:chgData name="Arthur TREHOUT" userId="S::arthur.trehout@student.junia.com::8361a544-fe21-4e29-8c41-40e85e406e54" providerId="AD" clId="Web-{2C8F8609-0FF0-2B59-D118-7B7D16F44055}" dt="2023-07-02T16:18:13.748" v="272" actId="1076"/>
          <ac:cxnSpMkLst>
            <pc:docMk/>
            <pc:sldMk cId="2695476464" sldId="276"/>
            <ac:cxnSpMk id="52" creationId="{E900022B-1E9A-DB52-CDE1-77BB14878C97}"/>
          </ac:cxnSpMkLst>
        </pc:cxnChg>
        <pc:cxnChg chg="add mod">
          <ac:chgData name="Arthur TREHOUT" userId="S::arthur.trehout@student.junia.com::8361a544-fe21-4e29-8c41-40e85e406e54" providerId="AD" clId="Web-{2C8F8609-0FF0-2B59-D118-7B7D16F44055}" dt="2023-07-02T16:18:32.357" v="275" actId="14100"/>
          <ac:cxnSpMkLst>
            <pc:docMk/>
            <pc:sldMk cId="2695476464" sldId="276"/>
            <ac:cxnSpMk id="53" creationId="{DFFFBE59-6674-BADD-6DB4-677DEE5CC840}"/>
          </ac:cxnSpMkLst>
        </pc:cxnChg>
        <pc:cxnChg chg="add mod">
          <ac:chgData name="Arthur TREHOUT" userId="S::arthur.trehout@student.junia.com::8361a544-fe21-4e29-8c41-40e85e406e54" providerId="AD" clId="Web-{2C8F8609-0FF0-2B59-D118-7B7D16F44055}" dt="2023-07-02T16:18:41.530" v="277" actId="1076"/>
          <ac:cxnSpMkLst>
            <pc:docMk/>
            <pc:sldMk cId="2695476464" sldId="276"/>
            <ac:cxnSpMk id="54" creationId="{A7F87306-3D3C-8305-BBBA-6B9ED66487AA}"/>
          </ac:cxnSpMkLst>
        </pc:cxnChg>
      </pc:sldChg>
      <pc:sldChg chg="modSp">
        <pc:chgData name="Arthur TREHOUT" userId="S::arthur.trehout@student.junia.com::8361a544-fe21-4e29-8c41-40e85e406e54" providerId="AD" clId="Web-{2C8F8609-0FF0-2B59-D118-7B7D16F44055}" dt="2023-07-02T17:29:39.906" v="536" actId="20577"/>
        <pc:sldMkLst>
          <pc:docMk/>
          <pc:sldMk cId="56469472" sldId="278"/>
        </pc:sldMkLst>
        <pc:spChg chg="mod">
          <ac:chgData name="Arthur TREHOUT" userId="S::arthur.trehout@student.junia.com::8361a544-fe21-4e29-8c41-40e85e406e54" providerId="AD" clId="Web-{2C8F8609-0FF0-2B59-D118-7B7D16F44055}" dt="2023-07-02T17:29:39.906" v="536" actId="20577"/>
          <ac:spMkLst>
            <pc:docMk/>
            <pc:sldMk cId="56469472" sldId="278"/>
            <ac:spMk id="3" creationId="{0E95AF51-46BE-9699-9A3D-6D740649DDC3}"/>
          </ac:spMkLst>
        </pc:spChg>
      </pc:sldChg>
      <pc:sldChg chg="modSp">
        <pc:chgData name="Arthur TREHOUT" userId="S::arthur.trehout@student.junia.com::8361a544-fe21-4e29-8c41-40e85e406e54" providerId="AD" clId="Web-{2C8F8609-0FF0-2B59-D118-7B7D16F44055}" dt="2023-07-02T16:31:35.066" v="292" actId="20577"/>
        <pc:sldMkLst>
          <pc:docMk/>
          <pc:sldMk cId="1619620238" sldId="282"/>
        </pc:sldMkLst>
        <pc:spChg chg="mod">
          <ac:chgData name="Arthur TREHOUT" userId="S::arthur.trehout@student.junia.com::8361a544-fe21-4e29-8c41-40e85e406e54" providerId="AD" clId="Web-{2C8F8609-0FF0-2B59-D118-7B7D16F44055}" dt="2023-07-02T16:31:35.066" v="292" actId="20577"/>
          <ac:spMkLst>
            <pc:docMk/>
            <pc:sldMk cId="1619620238" sldId="282"/>
            <ac:spMk id="3" creationId="{D505EBA3-48C8-64C5-DDA2-A474A51B783D}"/>
          </ac:spMkLst>
        </pc:spChg>
      </pc:sldChg>
      <pc:sldChg chg="addSp delSp modSp">
        <pc:chgData name="Arthur TREHOUT" userId="S::arthur.trehout@student.junia.com::8361a544-fe21-4e29-8c41-40e85e406e54" providerId="AD" clId="Web-{2C8F8609-0FF0-2B59-D118-7B7D16F44055}" dt="2023-07-02T16:32:40.161" v="293" actId="14100"/>
        <pc:sldMkLst>
          <pc:docMk/>
          <pc:sldMk cId="123300249" sldId="303"/>
        </pc:sldMkLst>
        <pc:spChg chg="mod">
          <ac:chgData name="Arthur TREHOUT" userId="S::arthur.trehout@student.junia.com::8361a544-fe21-4e29-8c41-40e85e406e54" providerId="AD" clId="Web-{2C8F8609-0FF0-2B59-D118-7B7D16F44055}" dt="2023-07-02T08:24:35.530" v="66" actId="20577"/>
          <ac:spMkLst>
            <pc:docMk/>
            <pc:sldMk cId="123300249" sldId="303"/>
            <ac:spMk id="2" creationId="{DCFF9FE8-48EF-4B40-DCC4-15F186581E94}"/>
          </ac:spMkLst>
        </pc:spChg>
        <pc:spChg chg="del">
          <ac:chgData name="Arthur TREHOUT" userId="S::arthur.trehout@student.junia.com::8361a544-fe21-4e29-8c41-40e85e406e54" providerId="AD" clId="Web-{2C8F8609-0FF0-2B59-D118-7B7D16F44055}" dt="2023-07-02T08:15:50.650" v="0"/>
          <ac:spMkLst>
            <pc:docMk/>
            <pc:sldMk cId="123300249" sldId="303"/>
            <ac:spMk id="4" creationId="{C4030F3B-5119-C602-8ABD-738FF9341754}"/>
          </ac:spMkLst>
        </pc:spChg>
        <pc:spChg chg="add mod">
          <ac:chgData name="Arthur TREHOUT" userId="S::arthur.trehout@student.junia.com::8361a544-fe21-4e29-8c41-40e85e406e54" providerId="AD" clId="Web-{2C8F8609-0FF0-2B59-D118-7B7D16F44055}" dt="2023-07-02T16:32:40.161" v="293" actId="14100"/>
          <ac:spMkLst>
            <pc:docMk/>
            <pc:sldMk cId="123300249" sldId="303"/>
            <ac:spMk id="5" creationId="{9F79A320-4C2B-7FBB-9BD8-C12B32571086}"/>
          </ac:spMkLst>
        </pc:spChg>
        <pc:spChg chg="add mod">
          <ac:chgData name="Arthur TREHOUT" userId="S::arthur.trehout@student.junia.com::8361a544-fe21-4e29-8c41-40e85e406e54" providerId="AD" clId="Web-{2C8F8609-0FF0-2B59-D118-7B7D16F44055}" dt="2023-07-02T08:38:28.360" v="174" actId="1076"/>
          <ac:spMkLst>
            <pc:docMk/>
            <pc:sldMk cId="123300249" sldId="303"/>
            <ac:spMk id="7" creationId="{E7E8561E-FDF0-C296-1E59-34F11F398E68}"/>
          </ac:spMkLst>
        </pc:spChg>
        <pc:picChg chg="add mod">
          <ac:chgData name="Arthur TREHOUT" userId="S::arthur.trehout@student.junia.com::8361a544-fe21-4e29-8c41-40e85e406e54" providerId="AD" clId="Web-{2C8F8609-0FF0-2B59-D118-7B7D16F44055}" dt="2023-07-02T08:38:18.688" v="173" actId="1076"/>
          <ac:picMkLst>
            <pc:docMk/>
            <pc:sldMk cId="123300249" sldId="303"/>
            <ac:picMk id="3" creationId="{08BB6348-49E5-39E7-7BD5-F026927F7F7B}"/>
          </ac:picMkLst>
        </pc:picChg>
      </pc:sldChg>
      <pc:sldChg chg="addSp delSp modSp new">
        <pc:chgData name="Arthur TREHOUT" userId="S::arthur.trehout@student.junia.com::8361a544-fe21-4e29-8c41-40e85e406e54" providerId="AD" clId="Web-{2C8F8609-0FF0-2B59-D118-7B7D16F44055}" dt="2023-07-02T16:33:02.084" v="295" actId="1076"/>
        <pc:sldMkLst>
          <pc:docMk/>
          <pc:sldMk cId="2176232509" sldId="307"/>
        </pc:sldMkLst>
        <pc:spChg chg="mod">
          <ac:chgData name="Arthur TREHOUT" userId="S::arthur.trehout@student.junia.com::8361a544-fe21-4e29-8c41-40e85e406e54" providerId="AD" clId="Web-{2C8F8609-0FF0-2B59-D118-7B7D16F44055}" dt="2023-07-02T08:27:19.926" v="114" actId="20577"/>
          <ac:spMkLst>
            <pc:docMk/>
            <pc:sldMk cId="2176232509" sldId="307"/>
            <ac:spMk id="2" creationId="{AE9500D2-FEDB-D4CE-7AF9-04C84807E8E9}"/>
          </ac:spMkLst>
        </pc:spChg>
        <pc:spChg chg="add mod">
          <ac:chgData name="Arthur TREHOUT" userId="S::arthur.trehout@student.junia.com::8361a544-fe21-4e29-8c41-40e85e406e54" providerId="AD" clId="Web-{2C8F8609-0FF0-2B59-D118-7B7D16F44055}" dt="2023-07-02T16:33:02.084" v="295" actId="1076"/>
          <ac:spMkLst>
            <pc:docMk/>
            <pc:sldMk cId="2176232509" sldId="307"/>
            <ac:spMk id="3" creationId="{55FBDCC0-F547-13A1-D408-BD7D818369AF}"/>
          </ac:spMkLst>
        </pc:spChg>
        <pc:spChg chg="del">
          <ac:chgData name="Arthur TREHOUT" userId="S::arthur.trehout@student.junia.com::8361a544-fe21-4e29-8c41-40e85e406e54" providerId="AD" clId="Web-{2C8F8609-0FF0-2B59-D118-7B7D16F44055}" dt="2023-07-02T08:27:22.676" v="115"/>
          <ac:spMkLst>
            <pc:docMk/>
            <pc:sldMk cId="2176232509" sldId="307"/>
            <ac:spMk id="3" creationId="{E9F2E700-A569-0BF4-AE79-2DAA3F1DBD05}"/>
          </ac:spMkLst>
        </pc:spChg>
        <pc:spChg chg="add del mod">
          <ac:chgData name="Arthur TREHOUT" userId="S::arthur.trehout@student.junia.com::8361a544-fe21-4e29-8c41-40e85e406e54" providerId="AD" clId="Web-{2C8F8609-0FF0-2B59-D118-7B7D16F44055}" dt="2023-07-02T08:27:26.379" v="119"/>
          <ac:spMkLst>
            <pc:docMk/>
            <pc:sldMk cId="2176232509" sldId="307"/>
            <ac:spMk id="4" creationId="{01CA8D28-D53B-8991-0A30-FCDFD3BC7D1B}"/>
          </ac:spMkLst>
        </pc:spChg>
        <pc:spChg chg="add mod">
          <ac:chgData name="Arthur TREHOUT" userId="S::arthur.trehout@student.junia.com::8361a544-fe21-4e29-8c41-40e85e406e54" providerId="AD" clId="Web-{2C8F8609-0FF0-2B59-D118-7B7D16F44055}" dt="2023-07-02T08:36:43.476" v="166" actId="20577"/>
          <ac:spMkLst>
            <pc:docMk/>
            <pc:sldMk cId="2176232509" sldId="307"/>
            <ac:spMk id="5" creationId="{6231C204-315B-994C-7841-4466A2030DCA}"/>
          </ac:spMkLst>
        </pc:spChg>
        <pc:spChg chg="add mod">
          <ac:chgData name="Arthur TREHOUT" userId="S::arthur.trehout@student.junia.com::8361a544-fe21-4e29-8c41-40e85e406e54" providerId="AD" clId="Web-{2C8F8609-0FF0-2B59-D118-7B7D16F44055}" dt="2023-07-02T08:38:09.797" v="171"/>
          <ac:spMkLst>
            <pc:docMk/>
            <pc:sldMk cId="2176232509" sldId="307"/>
            <ac:spMk id="7" creationId="{B2F543F6-346A-3C04-17CD-5ED841C4C191}"/>
          </ac:spMkLst>
        </pc:spChg>
        <pc:picChg chg="add mod">
          <ac:chgData name="Arthur TREHOUT" userId="S::arthur.trehout@student.junia.com::8361a544-fe21-4e29-8c41-40e85e406e54" providerId="AD" clId="Web-{2C8F8609-0FF0-2B59-D118-7B7D16F44055}" dt="2023-07-02T08:36:31.789" v="164" actId="1076"/>
          <ac:picMkLst>
            <pc:docMk/>
            <pc:sldMk cId="2176232509" sldId="307"/>
            <ac:picMk id="6" creationId="{8A7ADBD2-1203-3E72-A6FB-16BE6A8926D0}"/>
          </ac:picMkLst>
        </pc:picChg>
      </pc:sldChg>
    </pc:docChg>
  </pc:docChgLst>
  <pc:docChgLst>
    <pc:chgData name="Arthur TREHOUT" userId="S::arthur.trehout@student.junia.com::8361a544-fe21-4e29-8c41-40e85e406e54" providerId="AD" clId="Web-{C0E927EF-FCC4-C243-B215-89BCA0DA5C32}"/>
    <pc:docChg chg="addSld modSld">
      <pc:chgData name="Arthur TREHOUT" userId="S::arthur.trehout@student.junia.com::8361a544-fe21-4e29-8c41-40e85e406e54" providerId="AD" clId="Web-{C0E927EF-FCC4-C243-B215-89BCA0DA5C32}" dt="2023-06-29T15:05:29.573" v="7" actId="20577"/>
      <pc:docMkLst>
        <pc:docMk/>
      </pc:docMkLst>
      <pc:sldChg chg="modSp new">
        <pc:chgData name="Arthur TREHOUT" userId="S::arthur.trehout@student.junia.com::8361a544-fe21-4e29-8c41-40e85e406e54" providerId="AD" clId="Web-{C0E927EF-FCC4-C243-B215-89BCA0DA5C32}" dt="2023-06-29T15:05:29.573" v="7" actId="20577"/>
        <pc:sldMkLst>
          <pc:docMk/>
          <pc:sldMk cId="123300249" sldId="303"/>
        </pc:sldMkLst>
        <pc:spChg chg="mod">
          <ac:chgData name="Arthur TREHOUT" userId="S::arthur.trehout@student.junia.com::8361a544-fe21-4e29-8c41-40e85e406e54" providerId="AD" clId="Web-{C0E927EF-FCC4-C243-B215-89BCA0DA5C32}" dt="2023-06-29T15:05:29.573" v="7" actId="20577"/>
          <ac:spMkLst>
            <pc:docMk/>
            <pc:sldMk cId="123300249" sldId="303"/>
            <ac:spMk id="2" creationId="{DCFF9FE8-48EF-4B40-DCC4-15F186581E94}"/>
          </ac:spMkLst>
        </pc:spChg>
      </pc:sldChg>
    </pc:docChg>
  </pc:docChgLst>
  <pc:docChgLst>
    <pc:chgData name="Arthur TREHOUT" userId="S::arthur.trehout@student.junia.com::8361a544-fe21-4e29-8c41-40e85e406e54" providerId="AD" clId="Web-{CAB81C84-2896-421B-1912-9B2A34D9FAE6}"/>
    <pc:docChg chg="modSld">
      <pc:chgData name="Arthur TREHOUT" userId="S::arthur.trehout@student.junia.com::8361a544-fe21-4e29-8c41-40e85e406e54" providerId="AD" clId="Web-{CAB81C84-2896-421B-1912-9B2A34D9FAE6}" dt="2023-06-29T08:17:46.380" v="6" actId="20577"/>
      <pc:docMkLst>
        <pc:docMk/>
      </pc:docMkLst>
      <pc:sldChg chg="modSp">
        <pc:chgData name="Arthur TREHOUT" userId="S::arthur.trehout@student.junia.com::8361a544-fe21-4e29-8c41-40e85e406e54" providerId="AD" clId="Web-{CAB81C84-2896-421B-1912-9B2A34D9FAE6}" dt="2023-06-29T08:13:17.731" v="4" actId="20577"/>
        <pc:sldMkLst>
          <pc:docMk/>
          <pc:sldMk cId="731971684" sldId="271"/>
        </pc:sldMkLst>
        <pc:spChg chg="mod">
          <ac:chgData name="Arthur TREHOUT" userId="S::arthur.trehout@student.junia.com::8361a544-fe21-4e29-8c41-40e85e406e54" providerId="AD" clId="Web-{CAB81C84-2896-421B-1912-9B2A34D9FAE6}" dt="2023-06-29T08:13:17.731" v="4" actId="20577"/>
          <ac:spMkLst>
            <pc:docMk/>
            <pc:sldMk cId="731971684" sldId="271"/>
            <ac:spMk id="3" creationId="{0E95AF51-46BE-9699-9A3D-6D740649DDC3}"/>
          </ac:spMkLst>
        </pc:spChg>
      </pc:sldChg>
      <pc:sldChg chg="modSp">
        <pc:chgData name="Arthur TREHOUT" userId="S::arthur.trehout@student.junia.com::8361a544-fe21-4e29-8c41-40e85e406e54" providerId="AD" clId="Web-{CAB81C84-2896-421B-1912-9B2A34D9FAE6}" dt="2023-06-29T08:17:46.380" v="6" actId="20577"/>
        <pc:sldMkLst>
          <pc:docMk/>
          <pc:sldMk cId="1619620238" sldId="282"/>
        </pc:sldMkLst>
        <pc:spChg chg="mod">
          <ac:chgData name="Arthur TREHOUT" userId="S::arthur.trehout@student.junia.com::8361a544-fe21-4e29-8c41-40e85e406e54" providerId="AD" clId="Web-{CAB81C84-2896-421B-1912-9B2A34D9FAE6}" dt="2023-06-29T08:17:46.380" v="6" actId="20577"/>
          <ac:spMkLst>
            <pc:docMk/>
            <pc:sldMk cId="1619620238" sldId="282"/>
            <ac:spMk id="3" creationId="{D505EBA3-48C8-64C5-DDA2-A474A51B783D}"/>
          </ac:spMkLst>
        </pc:spChg>
      </pc:sldChg>
    </pc:docChg>
  </pc:docChgLst>
  <pc:docChgLst>
    <pc:chgData name="Arthur TREHOUT" userId="S::arthur.trehout@student.junia.com::8361a544-fe21-4e29-8c41-40e85e406e54" providerId="AD" clId="Web-{D2E6B64B-EA30-1C98-57CA-0A534609A37C}"/>
    <pc:docChg chg="addSld delSld modSld sldOrd addMainMaster modMainMaster">
      <pc:chgData name="Arthur TREHOUT" userId="S::arthur.trehout@student.junia.com::8361a544-fe21-4e29-8c41-40e85e406e54" providerId="AD" clId="Web-{D2E6B64B-EA30-1C98-57CA-0A534609A37C}" dt="2023-06-28T12:50:08.384" v="208"/>
      <pc:docMkLst>
        <pc:docMk/>
      </pc:docMkLst>
      <pc:sldChg chg="addSp modSp">
        <pc:chgData name="Arthur TREHOUT" userId="S::arthur.trehout@student.junia.com::8361a544-fe21-4e29-8c41-40e85e406e54" providerId="AD" clId="Web-{D2E6B64B-EA30-1C98-57CA-0A534609A37C}" dt="2023-06-28T12:27:08.310" v="142" actId="20577"/>
        <pc:sldMkLst>
          <pc:docMk/>
          <pc:sldMk cId="153198661" sldId="258"/>
        </pc:sldMkLst>
        <pc:spChg chg="mod">
          <ac:chgData name="Arthur TREHOUT" userId="S::arthur.trehout@student.junia.com::8361a544-fe21-4e29-8c41-40e85e406e54" providerId="AD" clId="Web-{D2E6B64B-EA30-1C98-57CA-0A534609A37C}" dt="2023-06-28T12:24:10.891" v="85" actId="20577"/>
          <ac:spMkLst>
            <pc:docMk/>
            <pc:sldMk cId="153198661" sldId="258"/>
            <ac:spMk id="2" creationId="{FD77F594-E2C2-D852-5E7A-164982611C57}"/>
          </ac:spMkLst>
        </pc:spChg>
        <pc:spChg chg="mod">
          <ac:chgData name="Arthur TREHOUT" userId="S::arthur.trehout@student.junia.com::8361a544-fe21-4e29-8c41-40e85e406e54" providerId="AD" clId="Web-{D2E6B64B-EA30-1C98-57CA-0A534609A37C}" dt="2023-06-28T12:27:08.310" v="142" actId="20577"/>
          <ac:spMkLst>
            <pc:docMk/>
            <pc:sldMk cId="153198661" sldId="258"/>
            <ac:spMk id="3" creationId="{0E95AF51-46BE-9699-9A3D-6D740649DDC3}"/>
          </ac:spMkLst>
        </pc:spChg>
        <pc:picChg chg="add mod">
          <ac:chgData name="Arthur TREHOUT" userId="S::arthur.trehout@student.junia.com::8361a544-fe21-4e29-8c41-40e85e406e54" providerId="AD" clId="Web-{D2E6B64B-EA30-1C98-57CA-0A534609A37C}" dt="2023-06-28T12:25:24.365" v="123" actId="1076"/>
          <ac:picMkLst>
            <pc:docMk/>
            <pc:sldMk cId="153198661" sldId="258"/>
            <ac:picMk id="8" creationId="{B0DA7EB8-9874-2DA5-02A4-EC3B176E91EB}"/>
          </ac:picMkLst>
        </pc:picChg>
      </pc:sldChg>
      <pc:sldChg chg="delSp new del">
        <pc:chgData name="Arthur TREHOUT" userId="S::arthur.trehout@student.junia.com::8361a544-fe21-4e29-8c41-40e85e406e54" providerId="AD" clId="Web-{D2E6B64B-EA30-1C98-57CA-0A534609A37C}" dt="2023-06-28T11:51:29.501" v="37"/>
        <pc:sldMkLst>
          <pc:docMk/>
          <pc:sldMk cId="3290085767" sldId="266"/>
        </pc:sldMkLst>
        <pc:spChg chg="del">
          <ac:chgData name="Arthur TREHOUT" userId="S::arthur.trehout@student.junia.com::8361a544-fe21-4e29-8c41-40e85e406e54" providerId="AD" clId="Web-{D2E6B64B-EA30-1C98-57CA-0A534609A37C}" dt="2023-06-28T11:49:07.026" v="1"/>
          <ac:spMkLst>
            <pc:docMk/>
            <pc:sldMk cId="3290085767" sldId="266"/>
            <ac:spMk id="2" creationId="{45CACDC8-E350-3AFF-779F-4491C4C0C5B5}"/>
          </ac:spMkLst>
        </pc:spChg>
        <pc:spChg chg="del">
          <ac:chgData name="Arthur TREHOUT" userId="S::arthur.trehout@student.junia.com::8361a544-fe21-4e29-8c41-40e85e406e54" providerId="AD" clId="Web-{D2E6B64B-EA30-1C98-57CA-0A534609A37C}" dt="2023-06-28T11:49:09.651" v="2"/>
          <ac:spMkLst>
            <pc:docMk/>
            <pc:sldMk cId="3290085767" sldId="266"/>
            <ac:spMk id="3" creationId="{B88EBF6D-86D0-ED6B-E98A-2B467E31463F}"/>
          </ac:spMkLst>
        </pc:spChg>
      </pc:sldChg>
      <pc:sldChg chg="modSp add del">
        <pc:chgData name="Arthur TREHOUT" userId="S::arthur.trehout@student.junia.com::8361a544-fe21-4e29-8c41-40e85e406e54" providerId="AD" clId="Web-{D2E6B64B-EA30-1C98-57CA-0A534609A37C}" dt="2023-06-28T12:25:39.304" v="125"/>
        <pc:sldMkLst>
          <pc:docMk/>
          <pc:sldMk cId="1587677672" sldId="267"/>
        </pc:sldMkLst>
        <pc:spChg chg="mod">
          <ac:chgData name="Arthur TREHOUT" userId="S::arthur.trehout@student.junia.com::8361a544-fe21-4e29-8c41-40e85e406e54" providerId="AD" clId="Web-{D2E6B64B-EA30-1C98-57CA-0A534609A37C}" dt="2023-06-28T11:51:21.906" v="36"/>
          <ac:spMkLst>
            <pc:docMk/>
            <pc:sldMk cId="1587677672" sldId="267"/>
            <ac:spMk id="2" creationId="{D9E2FB7A-E5DC-1755-5E89-54573763D46B}"/>
          </ac:spMkLst>
        </pc:spChg>
        <pc:spChg chg="mod">
          <ac:chgData name="Arthur TREHOUT" userId="S::arthur.trehout@student.junia.com::8361a544-fe21-4e29-8c41-40e85e406e54" providerId="AD" clId="Web-{D2E6B64B-EA30-1C98-57CA-0A534609A37C}" dt="2023-06-28T11:51:38.923" v="38" actId="1076"/>
          <ac:spMkLst>
            <pc:docMk/>
            <pc:sldMk cId="1587677672" sldId="267"/>
            <ac:spMk id="3" creationId="{FBCA9C77-E7AD-77A6-5A55-9473D13D2483}"/>
          </ac:spMkLst>
        </pc:spChg>
        <pc:picChg chg="mod">
          <ac:chgData name="Arthur TREHOUT" userId="S::arthur.trehout@student.junia.com::8361a544-fe21-4e29-8c41-40e85e406e54" providerId="AD" clId="Web-{D2E6B64B-EA30-1C98-57CA-0A534609A37C}" dt="2023-06-28T11:49:56.966" v="11" actId="14100"/>
          <ac:picMkLst>
            <pc:docMk/>
            <pc:sldMk cId="1587677672" sldId="267"/>
            <ac:picMk id="4" creationId="{068D02E0-98E1-5C3F-E8E6-5A7534274874}"/>
          </ac:picMkLst>
        </pc:picChg>
      </pc:sldChg>
      <pc:sldChg chg="addSp modSp add del">
        <pc:chgData name="Arthur TREHOUT" userId="S::arthur.trehout@student.junia.com::8361a544-fe21-4e29-8c41-40e85e406e54" providerId="AD" clId="Web-{D2E6B64B-EA30-1C98-57CA-0A534609A37C}" dt="2023-06-28T12:26:41.574" v="141"/>
        <pc:sldMkLst>
          <pc:docMk/>
          <pc:sldMk cId="171833398" sldId="268"/>
        </pc:sldMkLst>
        <pc:spChg chg="add mod">
          <ac:chgData name="Arthur TREHOUT" userId="S::arthur.trehout@student.junia.com::8361a544-fe21-4e29-8c41-40e85e406e54" providerId="AD" clId="Web-{D2E6B64B-EA30-1C98-57CA-0A534609A37C}" dt="2023-06-28T12:13:32.108" v="61" actId="20577"/>
          <ac:spMkLst>
            <pc:docMk/>
            <pc:sldMk cId="171833398" sldId="268"/>
            <ac:spMk id="3" creationId="{36A5DC40-A05A-9691-C0BD-A39C2E243BDB}"/>
          </ac:spMkLst>
        </pc:spChg>
        <pc:spChg chg="mod">
          <ac:chgData name="Arthur TREHOUT" userId="S::arthur.trehout@student.junia.com::8361a544-fe21-4e29-8c41-40e85e406e54" providerId="AD" clId="Web-{D2E6B64B-EA30-1C98-57CA-0A534609A37C}" dt="2023-06-28T12:13:48.422" v="62" actId="1076"/>
          <ac:spMkLst>
            <pc:docMk/>
            <pc:sldMk cId="171833398" sldId="268"/>
            <ac:spMk id="4" creationId="{C537E0C6-A26F-FE80-138B-B18074AF58C6}"/>
          </ac:spMkLst>
        </pc:spChg>
        <pc:spChg chg="mod">
          <ac:chgData name="Arthur TREHOUT" userId="S::arthur.trehout@student.junia.com::8361a544-fe21-4e29-8c41-40e85e406e54" providerId="AD" clId="Web-{D2E6B64B-EA30-1C98-57CA-0A534609A37C}" dt="2023-06-28T12:13:48.422" v="63" actId="1076"/>
          <ac:spMkLst>
            <pc:docMk/>
            <pc:sldMk cId="171833398" sldId="268"/>
            <ac:spMk id="6" creationId="{F6F425FC-9D8E-AA77-62F5-AA2E758E1EC7}"/>
          </ac:spMkLst>
        </pc:spChg>
        <pc:spChg chg="mod">
          <ac:chgData name="Arthur TREHOUT" userId="S::arthur.trehout@student.junia.com::8361a544-fe21-4e29-8c41-40e85e406e54" providerId="AD" clId="Web-{D2E6B64B-EA30-1C98-57CA-0A534609A37C}" dt="2023-06-28T12:13:48.437" v="64" actId="1076"/>
          <ac:spMkLst>
            <pc:docMk/>
            <pc:sldMk cId="171833398" sldId="268"/>
            <ac:spMk id="7" creationId="{1C416946-3F6E-5350-1822-65EF21778CF4}"/>
          </ac:spMkLst>
        </pc:spChg>
        <pc:spChg chg="mod">
          <ac:chgData name="Arthur TREHOUT" userId="S::arthur.trehout@student.junia.com::8361a544-fe21-4e29-8c41-40e85e406e54" providerId="AD" clId="Web-{D2E6B64B-EA30-1C98-57CA-0A534609A37C}" dt="2023-06-28T12:13:48.453" v="65" actId="1076"/>
          <ac:spMkLst>
            <pc:docMk/>
            <pc:sldMk cId="171833398" sldId="268"/>
            <ac:spMk id="14" creationId="{D2DD472F-EEB5-2D28-E932-37D5D9261FC7}"/>
          </ac:spMkLst>
        </pc:spChg>
        <pc:spChg chg="mod">
          <ac:chgData name="Arthur TREHOUT" userId="S::arthur.trehout@student.junia.com::8361a544-fe21-4e29-8c41-40e85e406e54" providerId="AD" clId="Web-{D2E6B64B-EA30-1C98-57CA-0A534609A37C}" dt="2023-06-28T12:13:48.453" v="66" actId="1076"/>
          <ac:spMkLst>
            <pc:docMk/>
            <pc:sldMk cId="171833398" sldId="268"/>
            <ac:spMk id="16" creationId="{513A9916-F189-9888-9B4E-2BFEAC48CEF0}"/>
          </ac:spMkLst>
        </pc:spChg>
        <pc:spChg chg="mod">
          <ac:chgData name="Arthur TREHOUT" userId="S::arthur.trehout@student.junia.com::8361a544-fe21-4e29-8c41-40e85e406e54" providerId="AD" clId="Web-{D2E6B64B-EA30-1C98-57CA-0A534609A37C}" dt="2023-06-28T12:13:48.468" v="67" actId="1076"/>
          <ac:spMkLst>
            <pc:docMk/>
            <pc:sldMk cId="171833398" sldId="268"/>
            <ac:spMk id="17" creationId="{BA9C612F-9C7F-89EC-EC74-BB28760F0545}"/>
          </ac:spMkLst>
        </pc:spChg>
        <pc:spChg chg="mod">
          <ac:chgData name="Arthur TREHOUT" userId="S::arthur.trehout@student.junia.com::8361a544-fe21-4e29-8c41-40e85e406e54" providerId="AD" clId="Web-{D2E6B64B-EA30-1C98-57CA-0A534609A37C}" dt="2023-06-28T12:13:48.484" v="68" actId="1076"/>
          <ac:spMkLst>
            <pc:docMk/>
            <pc:sldMk cId="171833398" sldId="268"/>
            <ac:spMk id="18" creationId="{3A3D9C96-638C-6A20-46B1-96D8DA1CA26E}"/>
          </ac:spMkLst>
        </pc:spChg>
        <pc:spChg chg="mod">
          <ac:chgData name="Arthur TREHOUT" userId="S::arthur.trehout@student.junia.com::8361a544-fe21-4e29-8c41-40e85e406e54" providerId="AD" clId="Web-{D2E6B64B-EA30-1C98-57CA-0A534609A37C}" dt="2023-06-28T12:13:48.500" v="69" actId="1076"/>
          <ac:spMkLst>
            <pc:docMk/>
            <pc:sldMk cId="171833398" sldId="268"/>
            <ac:spMk id="22" creationId="{475879D7-1277-2F46-178A-4D93B8184903}"/>
          </ac:spMkLst>
        </pc:spChg>
        <pc:spChg chg="mod">
          <ac:chgData name="Arthur TREHOUT" userId="S::arthur.trehout@student.junia.com::8361a544-fe21-4e29-8c41-40e85e406e54" providerId="AD" clId="Web-{D2E6B64B-EA30-1C98-57CA-0A534609A37C}" dt="2023-06-28T12:13:48.515" v="70" actId="1076"/>
          <ac:spMkLst>
            <pc:docMk/>
            <pc:sldMk cId="171833398" sldId="268"/>
            <ac:spMk id="23" creationId="{C3B6F18F-F864-C4D0-C328-89112F62CB94}"/>
          </ac:spMkLst>
        </pc:spChg>
      </pc:sldChg>
      <pc:sldChg chg="addSp delSp modSp new mod setBg">
        <pc:chgData name="Arthur TREHOUT" userId="S::arthur.trehout@student.junia.com::8361a544-fe21-4e29-8c41-40e85e406e54" providerId="AD" clId="Web-{D2E6B64B-EA30-1C98-57CA-0A534609A37C}" dt="2023-06-28T12:15:53.261" v="74"/>
        <pc:sldMkLst>
          <pc:docMk/>
          <pc:sldMk cId="1424284094" sldId="269"/>
        </pc:sldMkLst>
        <pc:spChg chg="mod">
          <ac:chgData name="Arthur TREHOUT" userId="S::arthur.trehout@student.junia.com::8361a544-fe21-4e29-8c41-40e85e406e54" providerId="AD" clId="Web-{D2E6B64B-EA30-1C98-57CA-0A534609A37C}" dt="2023-06-28T12:15:53.261" v="74"/>
          <ac:spMkLst>
            <pc:docMk/>
            <pc:sldMk cId="1424284094" sldId="269"/>
            <ac:spMk id="2" creationId="{E27604D5-AA39-1BD5-90CF-232FA72BE47B}"/>
          </ac:spMkLst>
        </pc:spChg>
        <pc:spChg chg="del">
          <ac:chgData name="Arthur TREHOUT" userId="S::arthur.trehout@student.junia.com::8361a544-fe21-4e29-8c41-40e85e406e54" providerId="AD" clId="Web-{D2E6B64B-EA30-1C98-57CA-0A534609A37C}" dt="2023-06-28T12:15:47.415" v="72"/>
          <ac:spMkLst>
            <pc:docMk/>
            <pc:sldMk cId="1424284094" sldId="269"/>
            <ac:spMk id="3" creationId="{B939A429-67B5-7BD1-AD1A-F3666CB36385}"/>
          </ac:spMkLst>
        </pc:spChg>
        <pc:spChg chg="mod">
          <ac:chgData name="Arthur TREHOUT" userId="S::arthur.trehout@student.junia.com::8361a544-fe21-4e29-8c41-40e85e406e54" providerId="AD" clId="Web-{D2E6B64B-EA30-1C98-57CA-0A534609A37C}" dt="2023-06-28T12:15:53.261" v="74"/>
          <ac:spMkLst>
            <pc:docMk/>
            <pc:sldMk cId="1424284094" sldId="269"/>
            <ac:spMk id="4" creationId="{BD81383F-43B3-D883-0863-0552E5608EF9}"/>
          </ac:spMkLst>
        </pc:spChg>
        <pc:spChg chg="mod">
          <ac:chgData name="Arthur TREHOUT" userId="S::arthur.trehout@student.junia.com::8361a544-fe21-4e29-8c41-40e85e406e54" providerId="AD" clId="Web-{D2E6B64B-EA30-1C98-57CA-0A534609A37C}" dt="2023-06-28T12:15:53.261" v="74"/>
          <ac:spMkLst>
            <pc:docMk/>
            <pc:sldMk cId="1424284094" sldId="269"/>
            <ac:spMk id="5" creationId="{DD1AB9A9-9A7C-9E94-A5F1-86F6905DACB9}"/>
          </ac:spMkLst>
        </pc:spChg>
        <pc:spChg chg="mod">
          <ac:chgData name="Arthur TREHOUT" userId="S::arthur.trehout@student.junia.com::8361a544-fe21-4e29-8c41-40e85e406e54" providerId="AD" clId="Web-{D2E6B64B-EA30-1C98-57CA-0A534609A37C}" dt="2023-06-28T12:15:53.261" v="74"/>
          <ac:spMkLst>
            <pc:docMk/>
            <pc:sldMk cId="1424284094" sldId="269"/>
            <ac:spMk id="6" creationId="{D0C0E334-19B6-DC32-5D07-417ACD80BEC6}"/>
          </ac:spMkLst>
        </pc:spChg>
        <pc:spChg chg="add">
          <ac:chgData name="Arthur TREHOUT" userId="S::arthur.trehout@student.junia.com::8361a544-fe21-4e29-8c41-40e85e406e54" providerId="AD" clId="Web-{D2E6B64B-EA30-1C98-57CA-0A534609A37C}" dt="2023-06-28T12:15:53.261" v="74"/>
          <ac:spMkLst>
            <pc:docMk/>
            <pc:sldMk cId="1424284094" sldId="269"/>
            <ac:spMk id="12" creationId="{53F29798-D584-4792-9B62-3F5F5C36D619}"/>
          </ac:spMkLst>
        </pc:spChg>
        <pc:picChg chg="add mod ord">
          <ac:chgData name="Arthur TREHOUT" userId="S::arthur.trehout@student.junia.com::8361a544-fe21-4e29-8c41-40e85e406e54" providerId="AD" clId="Web-{D2E6B64B-EA30-1C98-57CA-0A534609A37C}" dt="2023-06-28T12:15:53.261" v="74"/>
          <ac:picMkLst>
            <pc:docMk/>
            <pc:sldMk cId="1424284094" sldId="269"/>
            <ac:picMk id="7" creationId="{5F442FDB-D838-9092-1764-489D37E379F8}"/>
          </ac:picMkLst>
        </pc:picChg>
      </pc:sldChg>
      <pc:sldChg chg="addSp delSp modSp add replId">
        <pc:chgData name="Arthur TREHOUT" userId="S::arthur.trehout@student.junia.com::8361a544-fe21-4e29-8c41-40e85e406e54" providerId="AD" clId="Web-{D2E6B64B-EA30-1C98-57CA-0A534609A37C}" dt="2023-06-28T12:26:30.479" v="140"/>
        <pc:sldMkLst>
          <pc:docMk/>
          <pc:sldMk cId="2869645593" sldId="270"/>
        </pc:sldMkLst>
        <pc:spChg chg="mod">
          <ac:chgData name="Arthur TREHOUT" userId="S::arthur.trehout@student.junia.com::8361a544-fe21-4e29-8c41-40e85e406e54" providerId="AD" clId="Web-{D2E6B64B-EA30-1C98-57CA-0A534609A37C}" dt="2023-06-28T12:26:16.775" v="130"/>
          <ac:spMkLst>
            <pc:docMk/>
            <pc:sldMk cId="2869645593" sldId="270"/>
            <ac:spMk id="2" creationId="{FD77F594-E2C2-D852-5E7A-164982611C57}"/>
          </ac:spMkLst>
        </pc:spChg>
        <pc:spChg chg="del mod">
          <ac:chgData name="Arthur TREHOUT" userId="S::arthur.trehout@student.junia.com::8361a544-fe21-4e29-8c41-40e85e406e54" providerId="AD" clId="Web-{D2E6B64B-EA30-1C98-57CA-0A534609A37C}" dt="2023-06-28T12:26:29.792" v="131"/>
          <ac:spMkLst>
            <pc:docMk/>
            <pc:sldMk cId="2869645593" sldId="270"/>
            <ac:spMk id="3" creationId="{0E95AF51-46BE-9699-9A3D-6D740649DDC3}"/>
          </ac:spMkLst>
        </pc:spChg>
        <pc:spChg chg="add">
          <ac:chgData name="Arthur TREHOUT" userId="S::arthur.trehout@student.junia.com::8361a544-fe21-4e29-8c41-40e85e406e54" providerId="AD" clId="Web-{D2E6B64B-EA30-1C98-57CA-0A534609A37C}" dt="2023-06-28T12:26:30.354" v="132"/>
          <ac:spMkLst>
            <pc:docMk/>
            <pc:sldMk cId="2869645593" sldId="270"/>
            <ac:spMk id="9" creationId="{F8596E20-4D9B-CC2F-F3F9-B8BC74BB5B02}"/>
          </ac:spMkLst>
        </pc:spChg>
        <pc:spChg chg="add">
          <ac:chgData name="Arthur TREHOUT" userId="S::arthur.trehout@student.junia.com::8361a544-fe21-4e29-8c41-40e85e406e54" providerId="AD" clId="Web-{D2E6B64B-EA30-1C98-57CA-0A534609A37C}" dt="2023-06-28T12:26:30.370" v="133"/>
          <ac:spMkLst>
            <pc:docMk/>
            <pc:sldMk cId="2869645593" sldId="270"/>
            <ac:spMk id="11" creationId="{C343A8AF-244F-8B9E-8CC7-23DEB8EA23FF}"/>
          </ac:spMkLst>
        </pc:spChg>
        <pc:spChg chg="add">
          <ac:chgData name="Arthur TREHOUT" userId="S::arthur.trehout@student.junia.com::8361a544-fe21-4e29-8c41-40e85e406e54" providerId="AD" clId="Web-{D2E6B64B-EA30-1C98-57CA-0A534609A37C}" dt="2023-06-28T12:26:30.386" v="134"/>
          <ac:spMkLst>
            <pc:docMk/>
            <pc:sldMk cId="2869645593" sldId="270"/>
            <ac:spMk id="13" creationId="{2043E784-2A59-2D81-E43E-F4AC4A2B0A3D}"/>
          </ac:spMkLst>
        </pc:spChg>
        <pc:spChg chg="add">
          <ac:chgData name="Arthur TREHOUT" userId="S::arthur.trehout@student.junia.com::8361a544-fe21-4e29-8c41-40e85e406e54" providerId="AD" clId="Web-{D2E6B64B-EA30-1C98-57CA-0A534609A37C}" dt="2023-06-28T12:26:30.417" v="135"/>
          <ac:spMkLst>
            <pc:docMk/>
            <pc:sldMk cId="2869645593" sldId="270"/>
            <ac:spMk id="15" creationId="{17CE8A26-8AE2-1F2C-3B3E-EFE8754BDC1A}"/>
          </ac:spMkLst>
        </pc:spChg>
        <pc:spChg chg="add">
          <ac:chgData name="Arthur TREHOUT" userId="S::arthur.trehout@student.junia.com::8361a544-fe21-4e29-8c41-40e85e406e54" providerId="AD" clId="Web-{D2E6B64B-EA30-1C98-57CA-0A534609A37C}" dt="2023-06-28T12:26:30.417" v="136"/>
          <ac:spMkLst>
            <pc:docMk/>
            <pc:sldMk cId="2869645593" sldId="270"/>
            <ac:spMk id="17" creationId="{A7D5DB9D-DFC4-44D5-330E-1AC998EC5957}"/>
          </ac:spMkLst>
        </pc:spChg>
        <pc:spChg chg="add">
          <ac:chgData name="Arthur TREHOUT" userId="S::arthur.trehout@student.junia.com::8361a544-fe21-4e29-8c41-40e85e406e54" providerId="AD" clId="Web-{D2E6B64B-EA30-1C98-57CA-0A534609A37C}" dt="2023-06-28T12:26:30.433" v="137"/>
          <ac:spMkLst>
            <pc:docMk/>
            <pc:sldMk cId="2869645593" sldId="270"/>
            <ac:spMk id="19" creationId="{1D16DE0A-343E-B552-F512-59315B160201}"/>
          </ac:spMkLst>
        </pc:spChg>
        <pc:spChg chg="add">
          <ac:chgData name="Arthur TREHOUT" userId="S::arthur.trehout@student.junia.com::8361a544-fe21-4e29-8c41-40e85e406e54" providerId="AD" clId="Web-{D2E6B64B-EA30-1C98-57CA-0A534609A37C}" dt="2023-06-28T12:26:30.449" v="138"/>
          <ac:spMkLst>
            <pc:docMk/>
            <pc:sldMk cId="2869645593" sldId="270"/>
            <ac:spMk id="21" creationId="{79F9D372-8B77-C7D2-F5B6-9B8B3E539E7B}"/>
          </ac:spMkLst>
        </pc:spChg>
        <pc:spChg chg="add">
          <ac:chgData name="Arthur TREHOUT" userId="S::arthur.trehout@student.junia.com::8361a544-fe21-4e29-8c41-40e85e406e54" providerId="AD" clId="Web-{D2E6B64B-EA30-1C98-57CA-0A534609A37C}" dt="2023-06-28T12:26:30.465" v="139"/>
          <ac:spMkLst>
            <pc:docMk/>
            <pc:sldMk cId="2869645593" sldId="270"/>
            <ac:spMk id="23" creationId="{ADAB5697-8EFE-1507-A655-6D68251860EF}"/>
          </ac:spMkLst>
        </pc:spChg>
        <pc:spChg chg="add">
          <ac:chgData name="Arthur TREHOUT" userId="S::arthur.trehout@student.junia.com::8361a544-fe21-4e29-8c41-40e85e406e54" providerId="AD" clId="Web-{D2E6B64B-EA30-1C98-57CA-0A534609A37C}" dt="2023-06-28T12:26:30.479" v="140"/>
          <ac:spMkLst>
            <pc:docMk/>
            <pc:sldMk cId="2869645593" sldId="270"/>
            <ac:spMk id="25" creationId="{BBDEDCE7-DA87-91C1-186D-5AB20D11F23C}"/>
          </ac:spMkLst>
        </pc:spChg>
        <pc:picChg chg="del">
          <ac:chgData name="Arthur TREHOUT" userId="S::arthur.trehout@student.junia.com::8361a544-fe21-4e29-8c41-40e85e406e54" providerId="AD" clId="Web-{D2E6B64B-EA30-1C98-57CA-0A534609A37C}" dt="2023-06-28T12:25:52.461" v="127"/>
          <ac:picMkLst>
            <pc:docMk/>
            <pc:sldMk cId="2869645593" sldId="270"/>
            <ac:picMk id="8" creationId="{B0DA7EB8-9874-2DA5-02A4-EC3B176E91EB}"/>
          </ac:picMkLst>
        </pc:picChg>
      </pc:sldChg>
      <pc:sldChg chg="addSp delSp modSp add ord replId">
        <pc:chgData name="Arthur TREHOUT" userId="S::arthur.trehout@student.junia.com::8361a544-fe21-4e29-8c41-40e85e406e54" providerId="AD" clId="Web-{D2E6B64B-EA30-1C98-57CA-0A534609A37C}" dt="2023-06-28T12:37:44.640" v="205" actId="1076"/>
        <pc:sldMkLst>
          <pc:docMk/>
          <pc:sldMk cId="731971684" sldId="271"/>
        </pc:sldMkLst>
        <pc:spChg chg="mod">
          <ac:chgData name="Arthur TREHOUT" userId="S::arthur.trehout@student.junia.com::8361a544-fe21-4e29-8c41-40e85e406e54" providerId="AD" clId="Web-{D2E6B64B-EA30-1C98-57CA-0A534609A37C}" dt="2023-06-28T12:28:26.051" v="157" actId="20577"/>
          <ac:spMkLst>
            <pc:docMk/>
            <pc:sldMk cId="731971684" sldId="271"/>
            <ac:spMk id="2" creationId="{FD77F594-E2C2-D852-5E7A-164982611C57}"/>
          </ac:spMkLst>
        </pc:spChg>
        <pc:spChg chg="mod">
          <ac:chgData name="Arthur TREHOUT" userId="S::arthur.trehout@student.junia.com::8361a544-fe21-4e29-8c41-40e85e406e54" providerId="AD" clId="Web-{D2E6B64B-EA30-1C98-57CA-0A534609A37C}" dt="2023-06-28T12:30:31.310" v="194" actId="20577"/>
          <ac:spMkLst>
            <pc:docMk/>
            <pc:sldMk cId="731971684" sldId="271"/>
            <ac:spMk id="3" creationId="{0E95AF51-46BE-9699-9A3D-6D740649DDC3}"/>
          </ac:spMkLst>
        </pc:spChg>
        <pc:picChg chg="add del mod">
          <ac:chgData name="Arthur TREHOUT" userId="S::arthur.trehout@student.junia.com::8361a544-fe21-4e29-8c41-40e85e406e54" providerId="AD" clId="Web-{D2E6B64B-EA30-1C98-57CA-0A534609A37C}" dt="2023-06-28T12:34:51.018" v="199"/>
          <ac:picMkLst>
            <pc:docMk/>
            <pc:sldMk cId="731971684" sldId="271"/>
            <ac:picMk id="7" creationId="{D989D130-8DAD-6FAA-1F82-6538A9B26FC5}"/>
          </ac:picMkLst>
        </pc:picChg>
        <pc:picChg chg="del mod">
          <ac:chgData name="Arthur TREHOUT" userId="S::arthur.trehout@student.junia.com::8361a544-fe21-4e29-8c41-40e85e406e54" providerId="AD" clId="Web-{D2E6B64B-EA30-1C98-57CA-0A534609A37C}" dt="2023-06-28T12:29:21.289" v="173"/>
          <ac:picMkLst>
            <pc:docMk/>
            <pc:sldMk cId="731971684" sldId="271"/>
            <ac:picMk id="8" creationId="{B0DA7EB8-9874-2DA5-02A4-EC3B176E91EB}"/>
          </ac:picMkLst>
        </pc:picChg>
        <pc:picChg chg="add del mod">
          <ac:chgData name="Arthur TREHOUT" userId="S::arthur.trehout@student.junia.com::8361a544-fe21-4e29-8c41-40e85e406e54" providerId="AD" clId="Web-{D2E6B64B-EA30-1C98-57CA-0A534609A37C}" dt="2023-06-28T12:36:12.555" v="202"/>
          <ac:picMkLst>
            <pc:docMk/>
            <pc:sldMk cId="731971684" sldId="271"/>
            <ac:picMk id="9" creationId="{B8569E1E-E3FF-0F66-33BA-285F4801D18A}"/>
          </ac:picMkLst>
        </pc:picChg>
        <pc:picChg chg="add mod">
          <ac:chgData name="Arthur TREHOUT" userId="S::arthur.trehout@student.junia.com::8361a544-fe21-4e29-8c41-40e85e406e54" providerId="AD" clId="Web-{D2E6B64B-EA30-1C98-57CA-0A534609A37C}" dt="2023-06-28T12:37:44.640" v="205" actId="1076"/>
          <ac:picMkLst>
            <pc:docMk/>
            <pc:sldMk cId="731971684" sldId="271"/>
            <ac:picMk id="10" creationId="{64D3D3F4-95A6-D3E1-710F-9287AEED848E}"/>
          </ac:picMkLst>
        </pc:picChg>
      </pc:sldChg>
      <pc:sldChg chg="delSp modSp add replId">
        <pc:chgData name="Arthur TREHOUT" userId="S::arthur.trehout@student.junia.com::8361a544-fe21-4e29-8c41-40e85e406e54" providerId="AD" clId="Web-{D2E6B64B-EA30-1C98-57CA-0A534609A37C}" dt="2023-06-28T12:50:08.384" v="208"/>
        <pc:sldMkLst>
          <pc:docMk/>
          <pc:sldMk cId="3848327068" sldId="272"/>
        </pc:sldMkLst>
        <pc:spChg chg="mod">
          <ac:chgData name="Arthur TREHOUT" userId="S::arthur.trehout@student.junia.com::8361a544-fe21-4e29-8c41-40e85e406e54" providerId="AD" clId="Web-{D2E6B64B-EA30-1C98-57CA-0A534609A37C}" dt="2023-06-28T12:42:39.616" v="207" actId="20577"/>
          <ac:spMkLst>
            <pc:docMk/>
            <pc:sldMk cId="3848327068" sldId="272"/>
            <ac:spMk id="3" creationId="{0E95AF51-46BE-9699-9A3D-6D740649DDC3}"/>
          </ac:spMkLst>
        </pc:spChg>
        <pc:picChg chg="del">
          <ac:chgData name="Arthur TREHOUT" userId="S::arthur.trehout@student.junia.com::8361a544-fe21-4e29-8c41-40e85e406e54" providerId="AD" clId="Web-{D2E6B64B-EA30-1C98-57CA-0A534609A37C}" dt="2023-06-28T12:50:08.384" v="208"/>
          <ac:picMkLst>
            <pc:docMk/>
            <pc:sldMk cId="3848327068" sldId="272"/>
            <ac:picMk id="10" creationId="{64D3D3F4-95A6-D3E1-710F-9287AEED848E}"/>
          </ac:picMkLst>
        </pc:picChg>
      </pc:sldChg>
      <pc:sldMasterChg chg="add addSldLayout">
        <pc:chgData name="Arthur TREHOUT" userId="S::arthur.trehout@student.junia.com::8361a544-fe21-4e29-8c41-40e85e406e54" providerId="AD" clId="Web-{D2E6B64B-EA30-1C98-57CA-0A534609A37C}" dt="2023-06-28T11:49:11.730" v="3"/>
        <pc:sldMasterMkLst>
          <pc:docMk/>
          <pc:sldMasterMk cId="2669896006" sldId="2147483648"/>
        </pc:sldMasterMkLst>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113723123" sldId="2147483649"/>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1231635954" sldId="2147483650"/>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1690602423" sldId="2147483651"/>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4056930872" sldId="2147483652"/>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3957776947" sldId="2147483653"/>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3724822797" sldId="2147483654"/>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2278811650" sldId="2147483655"/>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3111298058" sldId="2147483656"/>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3537487690" sldId="2147483657"/>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3812203582" sldId="2147483658"/>
          </pc:sldLayoutMkLst>
        </pc:sldLayoutChg>
        <pc:sldLayoutChg chg="add">
          <pc:chgData name="Arthur TREHOUT" userId="S::arthur.trehout@student.junia.com::8361a544-fe21-4e29-8c41-40e85e406e54" providerId="AD" clId="Web-{D2E6B64B-EA30-1C98-57CA-0A534609A37C}" dt="2023-06-28T11:49:11.730" v="3"/>
          <pc:sldLayoutMkLst>
            <pc:docMk/>
            <pc:sldMasterMk cId="2669896006" sldId="2147483648"/>
            <pc:sldLayoutMk cId="1302524578" sldId="2147483659"/>
          </pc:sldLayoutMkLst>
        </pc:sldLayoutChg>
      </pc:sldMasterChg>
      <pc:sldMasterChg chg="replId modSldLayout">
        <pc:chgData name="Arthur TREHOUT" userId="S::arthur.trehout@student.junia.com::8361a544-fe21-4e29-8c41-40e85e406e54" providerId="AD" clId="Web-{D2E6B64B-EA30-1C98-57CA-0A534609A37C}" dt="2023-06-28T11:49:11.730" v="3"/>
        <pc:sldMasterMkLst>
          <pc:docMk/>
          <pc:sldMasterMk cId="2800370197" sldId="2147483660"/>
        </pc:sldMasterMkLst>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1078974392" sldId="2147483661"/>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2202811651" sldId="2147483662"/>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2742385643" sldId="2147483663"/>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1770807509" sldId="2147483664"/>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644964723" sldId="2147483665"/>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2260216531" sldId="2147483666"/>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1432978771" sldId="2147483667"/>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3191377985" sldId="2147483668"/>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349334023" sldId="2147483669"/>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3842917572" sldId="2147483670"/>
          </pc:sldLayoutMkLst>
        </pc:sldLayoutChg>
        <pc:sldLayoutChg chg="replId">
          <pc:chgData name="Arthur TREHOUT" userId="S::arthur.trehout@student.junia.com::8361a544-fe21-4e29-8c41-40e85e406e54" providerId="AD" clId="Web-{D2E6B64B-EA30-1C98-57CA-0A534609A37C}" dt="2023-06-28T11:49:11.730" v="3"/>
          <pc:sldLayoutMkLst>
            <pc:docMk/>
            <pc:sldMasterMk cId="2800370197" sldId="2147483660"/>
            <pc:sldLayoutMk cId="1552921675" sldId="2147483671"/>
          </pc:sldLayoutMkLst>
        </pc:sldLayoutChg>
      </pc:sldMasterChg>
    </pc:docChg>
  </pc:docChgLst>
  <pc:docChgLst>
    <pc:chgData name="Arthur TREHOUT" userId="S::arthur.trehout@student.junia.com::8361a544-fe21-4e29-8c41-40e85e406e54" providerId="AD" clId="Web-{F637923F-BED3-4E2A-4B8C-8751263B0AE7}"/>
    <pc:docChg chg="mod addSld delSld modSld sldOrd addMainMaster">
      <pc:chgData name="Arthur TREHOUT" userId="S::arthur.trehout@student.junia.com::8361a544-fe21-4e29-8c41-40e85e406e54" providerId="AD" clId="Web-{F637923F-BED3-4E2A-4B8C-8751263B0AE7}" dt="2023-06-28T15:29:35.934" v="696" actId="14100"/>
      <pc:docMkLst>
        <pc:docMk/>
      </pc:docMkLst>
      <pc:sldChg chg="modSp">
        <pc:chgData name="Arthur TREHOUT" userId="S::arthur.trehout@student.junia.com::8361a544-fe21-4e29-8c41-40e85e406e54" providerId="AD" clId="Web-{F637923F-BED3-4E2A-4B8C-8751263B0AE7}" dt="2023-06-28T13:41:03.929" v="79" actId="1076"/>
        <pc:sldMkLst>
          <pc:docMk/>
          <pc:sldMk cId="153198661" sldId="258"/>
        </pc:sldMkLst>
        <pc:spChg chg="mod">
          <ac:chgData name="Arthur TREHOUT" userId="S::arthur.trehout@student.junia.com::8361a544-fe21-4e29-8c41-40e85e406e54" providerId="AD" clId="Web-{F637923F-BED3-4E2A-4B8C-8751263B0AE7}" dt="2023-06-28T13:41:03.085" v="78" actId="14100"/>
          <ac:spMkLst>
            <pc:docMk/>
            <pc:sldMk cId="153198661" sldId="258"/>
            <ac:spMk id="3" creationId="{0E95AF51-46BE-9699-9A3D-6D740649DDC3}"/>
          </ac:spMkLst>
        </pc:spChg>
        <pc:picChg chg="mod">
          <ac:chgData name="Arthur TREHOUT" userId="S::arthur.trehout@student.junia.com::8361a544-fe21-4e29-8c41-40e85e406e54" providerId="AD" clId="Web-{F637923F-BED3-4E2A-4B8C-8751263B0AE7}" dt="2023-06-28T13:41:03.929" v="79" actId="1076"/>
          <ac:picMkLst>
            <pc:docMk/>
            <pc:sldMk cId="153198661" sldId="258"/>
            <ac:picMk id="8" creationId="{B0DA7EB8-9874-2DA5-02A4-EC3B176E91EB}"/>
          </ac:picMkLst>
        </pc:picChg>
      </pc:sldChg>
      <pc:sldChg chg="addSp modSp ord">
        <pc:chgData name="Arthur TREHOUT" userId="S::arthur.trehout@student.junia.com::8361a544-fe21-4e29-8c41-40e85e406e54" providerId="AD" clId="Web-{F637923F-BED3-4E2A-4B8C-8751263B0AE7}" dt="2023-06-28T15:22:10.916" v="586" actId="20577"/>
        <pc:sldMkLst>
          <pc:docMk/>
          <pc:sldMk cId="1124567397" sldId="259"/>
        </pc:sldMkLst>
        <pc:spChg chg="mod">
          <ac:chgData name="Arthur TREHOUT" userId="S::arthur.trehout@student.junia.com::8361a544-fe21-4e29-8c41-40e85e406e54" providerId="AD" clId="Web-{F637923F-BED3-4E2A-4B8C-8751263B0AE7}" dt="2023-06-28T15:22:10.916" v="586" actId="20577"/>
          <ac:spMkLst>
            <pc:docMk/>
            <pc:sldMk cId="1124567397" sldId="259"/>
            <ac:spMk id="3" creationId="{D505EBA3-48C8-64C5-DDA2-A474A51B783D}"/>
          </ac:spMkLst>
        </pc:spChg>
        <pc:picChg chg="add mod">
          <ac:chgData name="Arthur TREHOUT" userId="S::arthur.trehout@student.junia.com::8361a544-fe21-4e29-8c41-40e85e406e54" providerId="AD" clId="Web-{F637923F-BED3-4E2A-4B8C-8751263B0AE7}" dt="2023-06-28T15:20:01.864" v="580" actId="1076"/>
          <ac:picMkLst>
            <pc:docMk/>
            <pc:sldMk cId="1124567397" sldId="259"/>
            <ac:picMk id="7" creationId="{381D871E-DECD-EB43-9B23-B7FE0707CD38}"/>
          </ac:picMkLst>
        </pc:picChg>
      </pc:sldChg>
      <pc:sldChg chg="modSp">
        <pc:chgData name="Arthur TREHOUT" userId="S::arthur.trehout@student.junia.com::8361a544-fe21-4e29-8c41-40e85e406e54" providerId="AD" clId="Web-{F637923F-BED3-4E2A-4B8C-8751263B0AE7}" dt="2023-06-28T13:36:55.607" v="32" actId="1076"/>
        <pc:sldMkLst>
          <pc:docMk/>
          <pc:sldMk cId="731971684" sldId="271"/>
        </pc:sldMkLst>
        <pc:spChg chg="mod">
          <ac:chgData name="Arthur TREHOUT" userId="S::arthur.trehout@student.junia.com::8361a544-fe21-4e29-8c41-40e85e406e54" providerId="AD" clId="Web-{F637923F-BED3-4E2A-4B8C-8751263B0AE7}" dt="2023-06-28T13:36:55.607" v="32" actId="1076"/>
          <ac:spMkLst>
            <pc:docMk/>
            <pc:sldMk cId="731971684" sldId="271"/>
            <ac:spMk id="3" creationId="{0E95AF51-46BE-9699-9A3D-6D740649DDC3}"/>
          </ac:spMkLst>
        </pc:spChg>
      </pc:sldChg>
      <pc:sldChg chg="del">
        <pc:chgData name="Arthur TREHOUT" userId="S::arthur.trehout@student.junia.com::8361a544-fe21-4e29-8c41-40e85e406e54" providerId="AD" clId="Web-{F637923F-BED3-4E2A-4B8C-8751263B0AE7}" dt="2023-06-28T13:15:07.654" v="2"/>
        <pc:sldMkLst>
          <pc:docMk/>
          <pc:sldMk cId="3848327068" sldId="272"/>
        </pc:sldMkLst>
      </pc:sldChg>
      <pc:sldChg chg="addSp modSp add">
        <pc:chgData name="Arthur TREHOUT" userId="S::arthur.trehout@student.junia.com::8361a544-fe21-4e29-8c41-40e85e406e54" providerId="AD" clId="Web-{F637923F-BED3-4E2A-4B8C-8751263B0AE7}" dt="2023-06-28T13:16:51.470" v="19" actId="20577"/>
        <pc:sldMkLst>
          <pc:docMk/>
          <pc:sldMk cId="544655477" sldId="273"/>
        </pc:sldMkLst>
        <pc:spChg chg="mod">
          <ac:chgData name="Arthur TREHOUT" userId="S::arthur.trehout@student.junia.com::8361a544-fe21-4e29-8c41-40e85e406e54" providerId="AD" clId="Web-{F637923F-BED3-4E2A-4B8C-8751263B0AE7}" dt="2023-06-28T13:15:22.154" v="3" actId="1076"/>
          <ac:spMkLst>
            <pc:docMk/>
            <pc:sldMk cId="544655477" sldId="273"/>
            <ac:spMk id="3" creationId="{AE17A545-4FC2-FA61-EC70-8F6D76B2C8DA}"/>
          </ac:spMkLst>
        </pc:spChg>
        <pc:spChg chg="add mod">
          <ac:chgData name="Arthur TREHOUT" userId="S::arthur.trehout@student.junia.com::8361a544-fe21-4e29-8c41-40e85e406e54" providerId="AD" clId="Web-{F637923F-BED3-4E2A-4B8C-8751263B0AE7}" dt="2023-06-28T13:16:31.204" v="15" actId="1076"/>
          <ac:spMkLst>
            <pc:docMk/>
            <pc:sldMk cId="544655477" sldId="273"/>
            <ac:spMk id="4" creationId="{3433EE24-7230-3749-4421-0460E2A73E70}"/>
          </ac:spMkLst>
        </pc:spChg>
        <pc:spChg chg="add mod">
          <ac:chgData name="Arthur TREHOUT" userId="S::arthur.trehout@student.junia.com::8361a544-fe21-4e29-8c41-40e85e406e54" providerId="AD" clId="Web-{F637923F-BED3-4E2A-4B8C-8751263B0AE7}" dt="2023-06-28T13:16:36.845" v="16"/>
          <ac:spMkLst>
            <pc:docMk/>
            <pc:sldMk cId="544655477" sldId="273"/>
            <ac:spMk id="8" creationId="{6355C816-36AD-031A-ED60-8E688F1648DB}"/>
          </ac:spMkLst>
        </pc:spChg>
        <pc:spChg chg="add mod">
          <ac:chgData name="Arthur TREHOUT" userId="S::arthur.trehout@student.junia.com::8361a544-fe21-4e29-8c41-40e85e406e54" providerId="AD" clId="Web-{F637923F-BED3-4E2A-4B8C-8751263B0AE7}" dt="2023-06-28T13:16:51.470" v="19" actId="20577"/>
          <ac:spMkLst>
            <pc:docMk/>
            <pc:sldMk cId="544655477" sldId="273"/>
            <ac:spMk id="10" creationId="{5DDAB6CC-13FB-1FCD-DA22-B1FE9B563696}"/>
          </ac:spMkLst>
        </pc:spChg>
      </pc:sldChg>
      <pc:sldChg chg="addSp delSp modSp add replId">
        <pc:chgData name="Arthur TREHOUT" userId="S::arthur.trehout@student.junia.com::8361a544-fe21-4e29-8c41-40e85e406e54" providerId="AD" clId="Web-{F637923F-BED3-4E2A-4B8C-8751263B0AE7}" dt="2023-06-28T13:39:14.831" v="65" actId="1076"/>
        <pc:sldMkLst>
          <pc:docMk/>
          <pc:sldMk cId="2755148742" sldId="274"/>
        </pc:sldMkLst>
        <pc:spChg chg="mod">
          <ac:chgData name="Arthur TREHOUT" userId="S::arthur.trehout@student.junia.com::8361a544-fe21-4e29-8c41-40e85e406e54" providerId="AD" clId="Web-{F637923F-BED3-4E2A-4B8C-8751263B0AE7}" dt="2023-06-28T13:37:41.062" v="50" actId="20577"/>
          <ac:spMkLst>
            <pc:docMk/>
            <pc:sldMk cId="2755148742" sldId="274"/>
            <ac:spMk id="3" creationId="{AE17A545-4FC2-FA61-EC70-8F6D76B2C8DA}"/>
          </ac:spMkLst>
        </pc:spChg>
        <pc:spChg chg="del">
          <ac:chgData name="Arthur TREHOUT" userId="S::arthur.trehout@student.junia.com::8361a544-fe21-4e29-8c41-40e85e406e54" providerId="AD" clId="Web-{F637923F-BED3-4E2A-4B8C-8751263B0AE7}" dt="2023-06-28T13:38:14.501" v="56"/>
          <ac:spMkLst>
            <pc:docMk/>
            <pc:sldMk cId="2755148742" sldId="274"/>
            <ac:spMk id="8" creationId="{6355C816-36AD-031A-ED60-8E688F1648DB}"/>
          </ac:spMkLst>
        </pc:spChg>
        <pc:spChg chg="del">
          <ac:chgData name="Arthur TREHOUT" userId="S::arthur.trehout@student.junia.com::8361a544-fe21-4e29-8c41-40e85e406e54" providerId="AD" clId="Web-{F637923F-BED3-4E2A-4B8C-8751263B0AE7}" dt="2023-06-28T13:38:10.204" v="55"/>
          <ac:spMkLst>
            <pc:docMk/>
            <pc:sldMk cId="2755148742" sldId="274"/>
            <ac:spMk id="10" creationId="{5DDAB6CC-13FB-1FCD-DA22-B1FE9B563696}"/>
          </ac:spMkLst>
        </pc:spChg>
        <pc:grpChg chg="del">
          <ac:chgData name="Arthur TREHOUT" userId="S::arthur.trehout@student.junia.com::8361a544-fe21-4e29-8c41-40e85e406e54" providerId="AD" clId="Web-{F637923F-BED3-4E2A-4B8C-8751263B0AE7}" dt="2023-06-28T13:29:21.638" v="21"/>
          <ac:grpSpMkLst>
            <pc:docMk/>
            <pc:sldMk cId="2755148742" sldId="274"/>
            <ac:grpSpMk id="7" creationId="{672DF1B1-8C62-3D8A-A960-7094A54C0E64}"/>
          </ac:grpSpMkLst>
        </pc:grpChg>
        <pc:grpChg chg="del">
          <ac:chgData name="Arthur TREHOUT" userId="S::arthur.trehout@student.junia.com::8361a544-fe21-4e29-8c41-40e85e406e54" providerId="AD" clId="Web-{F637923F-BED3-4E2A-4B8C-8751263B0AE7}" dt="2023-06-28T13:29:23.981" v="22"/>
          <ac:grpSpMkLst>
            <pc:docMk/>
            <pc:sldMk cId="2755148742" sldId="274"/>
            <ac:grpSpMk id="13" creationId="{DE3FDAD7-7B0E-4245-CC15-D523E7B8F830}"/>
          </ac:grpSpMkLst>
        </pc:grpChg>
        <pc:picChg chg="add mod">
          <ac:chgData name="Arthur TREHOUT" userId="S::arthur.trehout@student.junia.com::8361a544-fe21-4e29-8c41-40e85e406e54" providerId="AD" clId="Web-{F637923F-BED3-4E2A-4B8C-8751263B0AE7}" dt="2023-06-28T13:39:14.831" v="65" actId="1076"/>
          <ac:picMkLst>
            <pc:docMk/>
            <pc:sldMk cId="2755148742" sldId="274"/>
            <ac:picMk id="2" creationId="{60305571-C667-9442-044C-7893A7CAA38C}"/>
          </ac:picMkLst>
        </pc:picChg>
        <pc:picChg chg="add mod modCrop">
          <ac:chgData name="Arthur TREHOUT" userId="S::arthur.trehout@student.junia.com::8361a544-fe21-4e29-8c41-40e85e406e54" providerId="AD" clId="Web-{F637923F-BED3-4E2A-4B8C-8751263B0AE7}" dt="2023-06-28T13:39:10.784" v="64" actId="14100"/>
          <ac:picMkLst>
            <pc:docMk/>
            <pc:sldMk cId="2755148742" sldId="274"/>
            <ac:picMk id="11" creationId="{C69B1BF4-08EC-F946-0748-3965564FEE29}"/>
          </ac:picMkLst>
        </pc:picChg>
      </pc:sldChg>
      <pc:sldChg chg="addSp delSp modSp add ord replId">
        <pc:chgData name="Arthur TREHOUT" userId="S::arthur.trehout@student.junia.com::8361a544-fe21-4e29-8c41-40e85e406e54" providerId="AD" clId="Web-{F637923F-BED3-4E2A-4B8C-8751263B0AE7}" dt="2023-06-28T14:02:24.240" v="169" actId="20577"/>
        <pc:sldMkLst>
          <pc:docMk/>
          <pc:sldMk cId="1592109819" sldId="275"/>
        </pc:sldMkLst>
        <pc:spChg chg="mod">
          <ac:chgData name="Arthur TREHOUT" userId="S::arthur.trehout@student.junia.com::8361a544-fe21-4e29-8c41-40e85e406e54" providerId="AD" clId="Web-{F637923F-BED3-4E2A-4B8C-8751263B0AE7}" dt="2023-06-28T13:40:07.708" v="75" actId="20577"/>
          <ac:spMkLst>
            <pc:docMk/>
            <pc:sldMk cId="1592109819" sldId="275"/>
            <ac:spMk id="2" creationId="{FD77F594-E2C2-D852-5E7A-164982611C57}"/>
          </ac:spMkLst>
        </pc:spChg>
        <pc:spChg chg="mod">
          <ac:chgData name="Arthur TREHOUT" userId="S::arthur.trehout@student.junia.com::8361a544-fe21-4e29-8c41-40e85e406e54" providerId="AD" clId="Web-{F637923F-BED3-4E2A-4B8C-8751263B0AE7}" dt="2023-06-28T14:02:24.240" v="169" actId="20577"/>
          <ac:spMkLst>
            <pc:docMk/>
            <pc:sldMk cId="1592109819" sldId="275"/>
            <ac:spMk id="3" creationId="{0E95AF51-46BE-9699-9A3D-6D740649DDC3}"/>
          </ac:spMkLst>
        </pc:spChg>
        <pc:picChg chg="add mod">
          <ac:chgData name="Arthur TREHOUT" userId="S::arthur.trehout@student.junia.com::8361a544-fe21-4e29-8c41-40e85e406e54" providerId="AD" clId="Web-{F637923F-BED3-4E2A-4B8C-8751263B0AE7}" dt="2023-06-28T13:51:54.764" v="113" actId="1076"/>
          <ac:picMkLst>
            <pc:docMk/>
            <pc:sldMk cId="1592109819" sldId="275"/>
            <ac:picMk id="7" creationId="{37F5B023-C6AB-5084-724E-16CA86CDCC4B}"/>
          </ac:picMkLst>
        </pc:picChg>
        <pc:picChg chg="del">
          <ac:chgData name="Arthur TREHOUT" userId="S::arthur.trehout@student.junia.com::8361a544-fe21-4e29-8c41-40e85e406e54" providerId="AD" clId="Web-{F637923F-BED3-4E2A-4B8C-8751263B0AE7}" dt="2023-06-28T13:40:08.739" v="76"/>
          <ac:picMkLst>
            <pc:docMk/>
            <pc:sldMk cId="1592109819" sldId="275"/>
            <ac:picMk id="10" creationId="{64D3D3F4-95A6-D3E1-710F-9287AEED848E}"/>
          </ac:picMkLst>
        </pc:picChg>
      </pc:sldChg>
      <pc:sldChg chg="addSp delSp modSp add replId addCm">
        <pc:chgData name="Arthur TREHOUT" userId="S::arthur.trehout@student.junia.com::8361a544-fe21-4e29-8c41-40e85e406e54" providerId="AD" clId="Web-{F637923F-BED3-4E2A-4B8C-8751263B0AE7}" dt="2023-06-28T14:03:09.664" v="171"/>
        <pc:sldMkLst>
          <pc:docMk/>
          <pc:sldMk cId="2695476464" sldId="276"/>
        </pc:sldMkLst>
        <pc:spChg chg="del">
          <ac:chgData name="Arthur TREHOUT" userId="S::arthur.trehout@student.junia.com::8361a544-fe21-4e29-8c41-40e85e406e54" providerId="AD" clId="Web-{F637923F-BED3-4E2A-4B8C-8751263B0AE7}" dt="2023-06-28T13:53:59.441" v="115"/>
          <ac:spMkLst>
            <pc:docMk/>
            <pc:sldMk cId="2695476464" sldId="276"/>
            <ac:spMk id="3" creationId="{0E95AF51-46BE-9699-9A3D-6D740649DDC3}"/>
          </ac:spMkLst>
        </pc:spChg>
        <pc:spChg chg="add del mod">
          <ac:chgData name="Arthur TREHOUT" userId="S::arthur.trehout@student.junia.com::8361a544-fe21-4e29-8c41-40e85e406e54" providerId="AD" clId="Web-{F637923F-BED3-4E2A-4B8C-8751263B0AE7}" dt="2023-06-28T13:54:05.019" v="117"/>
          <ac:spMkLst>
            <pc:docMk/>
            <pc:sldMk cId="2695476464" sldId="276"/>
            <ac:spMk id="9" creationId="{8B1914FF-AED8-029C-3585-9475D2596D2A}"/>
          </ac:spMkLst>
        </pc:spChg>
        <pc:spChg chg="add mod">
          <ac:chgData name="Arthur TREHOUT" userId="S::arthur.trehout@student.junia.com::8361a544-fe21-4e29-8c41-40e85e406e54" providerId="AD" clId="Web-{F637923F-BED3-4E2A-4B8C-8751263B0AE7}" dt="2023-06-28T13:55:18.272" v="150" actId="20577"/>
          <ac:spMkLst>
            <pc:docMk/>
            <pc:sldMk cId="2695476464" sldId="276"/>
            <ac:spMk id="13" creationId="{BEDA8514-4E0C-2965-9639-D535A47B4D4D}"/>
          </ac:spMkLst>
        </pc:spChg>
        <pc:spChg chg="add mod">
          <ac:chgData name="Arthur TREHOUT" userId="S::arthur.trehout@student.junia.com::8361a544-fe21-4e29-8c41-40e85e406e54" providerId="AD" clId="Web-{F637923F-BED3-4E2A-4B8C-8751263B0AE7}" dt="2023-06-28T13:56:56.353" v="157" actId="20577"/>
          <ac:spMkLst>
            <pc:docMk/>
            <pc:sldMk cId="2695476464" sldId="276"/>
            <ac:spMk id="14" creationId="{AD5316F3-D6EF-7F2A-B556-7DB09F09D86C}"/>
          </ac:spMkLst>
        </pc:spChg>
        <pc:picChg chg="del">
          <ac:chgData name="Arthur TREHOUT" userId="S::arthur.trehout@student.junia.com::8361a544-fe21-4e29-8c41-40e85e406e54" providerId="AD" clId="Web-{F637923F-BED3-4E2A-4B8C-8751263B0AE7}" dt="2023-06-28T13:54:02.722" v="116"/>
          <ac:picMkLst>
            <pc:docMk/>
            <pc:sldMk cId="2695476464" sldId="276"/>
            <ac:picMk id="7" creationId="{37F5B023-C6AB-5084-724E-16CA86CDCC4B}"/>
          </ac:picMkLst>
        </pc:picChg>
        <pc:picChg chg="add mod">
          <ac:chgData name="Arthur TREHOUT" userId="S::arthur.trehout@student.junia.com::8361a544-fe21-4e29-8c41-40e85e406e54" providerId="AD" clId="Web-{F637923F-BED3-4E2A-4B8C-8751263B0AE7}" dt="2023-06-28T13:54:38.848" v="130" actId="1076"/>
          <ac:picMkLst>
            <pc:docMk/>
            <pc:sldMk cId="2695476464" sldId="276"/>
            <ac:picMk id="10" creationId="{D9FAB44C-9DD6-3293-3151-9C1C177E8362}"/>
          </ac:picMkLst>
        </pc:picChg>
        <pc:picChg chg="add mod">
          <ac:chgData name="Arthur TREHOUT" userId="S::arthur.trehout@student.junia.com::8361a544-fe21-4e29-8c41-40e85e406e54" providerId="AD" clId="Web-{F637923F-BED3-4E2A-4B8C-8751263B0AE7}" dt="2023-06-28T13:54:42.552" v="131" actId="1076"/>
          <ac:picMkLst>
            <pc:docMk/>
            <pc:sldMk cId="2695476464" sldId="276"/>
            <ac:picMk id="11" creationId="{3A38FA1F-23F9-86F2-FC16-68C5D9D01950}"/>
          </ac:picMkLst>
        </pc:picChg>
        <pc:extLst>
          <p:ext xmlns:p="http://schemas.openxmlformats.org/presentationml/2006/main" uri="{D6D511B9-2390-475A-947B-AFAB55BFBCF1}">
            <pc226:cmChg xmlns:pc226="http://schemas.microsoft.com/office/powerpoint/2022/06/main/command" chg="add">
              <pc226:chgData name="Arthur TREHOUT" userId="S::arthur.trehout@student.junia.com::8361a544-fe21-4e29-8c41-40e85e406e54" providerId="AD" clId="Web-{F637923F-BED3-4E2A-4B8C-8751263B0AE7}" dt="2023-06-28T14:03:09.664" v="171"/>
              <pc2:cmMkLst xmlns:pc2="http://schemas.microsoft.com/office/powerpoint/2019/9/main/command">
                <pc:docMk/>
                <pc:sldMk cId="2695476464" sldId="276"/>
                <pc2:cmMk id="{10FC56A9-8942-406E-A856-5D8847BEBBAA}"/>
              </pc2:cmMkLst>
            </pc226:cmChg>
          </p:ext>
        </pc:extLst>
      </pc:sldChg>
      <pc:sldChg chg="new del">
        <pc:chgData name="Arthur TREHOUT" userId="S::arthur.trehout@student.junia.com::8361a544-fe21-4e29-8c41-40e85e406e54" providerId="AD" clId="Web-{F637923F-BED3-4E2A-4B8C-8751263B0AE7}" dt="2023-06-28T14:50:18.037" v="473"/>
        <pc:sldMkLst>
          <pc:docMk/>
          <pc:sldMk cId="1720888049" sldId="277"/>
        </pc:sldMkLst>
      </pc:sldChg>
      <pc:sldChg chg="addSp delSp modSp add ord replId">
        <pc:chgData name="Arthur TREHOUT" userId="S::arthur.trehout@student.junia.com::8361a544-fe21-4e29-8c41-40e85e406e54" providerId="AD" clId="Web-{F637923F-BED3-4E2A-4B8C-8751263B0AE7}" dt="2023-06-28T14:36:48.768" v="398" actId="1076"/>
        <pc:sldMkLst>
          <pc:docMk/>
          <pc:sldMk cId="56469472" sldId="278"/>
        </pc:sldMkLst>
        <pc:spChg chg="mod">
          <ac:chgData name="Arthur TREHOUT" userId="S::arthur.trehout@student.junia.com::8361a544-fe21-4e29-8c41-40e85e406e54" providerId="AD" clId="Web-{F637923F-BED3-4E2A-4B8C-8751263B0AE7}" dt="2023-06-28T14:18:46.541" v="177" actId="20577"/>
          <ac:spMkLst>
            <pc:docMk/>
            <pc:sldMk cId="56469472" sldId="278"/>
            <ac:spMk id="2" creationId="{FD77F594-E2C2-D852-5E7A-164982611C57}"/>
          </ac:spMkLst>
        </pc:spChg>
        <pc:spChg chg="mod">
          <ac:chgData name="Arthur TREHOUT" userId="S::arthur.trehout@student.junia.com::8361a544-fe21-4e29-8c41-40e85e406e54" providerId="AD" clId="Web-{F637923F-BED3-4E2A-4B8C-8751263B0AE7}" dt="2023-06-28T14:36:33.189" v="394" actId="14100"/>
          <ac:spMkLst>
            <pc:docMk/>
            <pc:sldMk cId="56469472" sldId="278"/>
            <ac:spMk id="3" creationId="{0E95AF51-46BE-9699-9A3D-6D740649DDC3}"/>
          </ac:spMkLst>
        </pc:spChg>
        <pc:picChg chg="del">
          <ac:chgData name="Arthur TREHOUT" userId="S::arthur.trehout@student.junia.com::8361a544-fe21-4e29-8c41-40e85e406e54" providerId="AD" clId="Web-{F637923F-BED3-4E2A-4B8C-8751263B0AE7}" dt="2023-06-28T14:18:48.135" v="178"/>
          <ac:picMkLst>
            <pc:docMk/>
            <pc:sldMk cId="56469472" sldId="278"/>
            <ac:picMk id="7" creationId="{37F5B023-C6AB-5084-724E-16CA86CDCC4B}"/>
          </ac:picMkLst>
        </pc:picChg>
        <pc:picChg chg="add mod">
          <ac:chgData name="Arthur TREHOUT" userId="S::arthur.trehout@student.junia.com::8361a544-fe21-4e29-8c41-40e85e406e54" providerId="AD" clId="Web-{F637923F-BED3-4E2A-4B8C-8751263B0AE7}" dt="2023-06-28T14:36:48.768" v="398" actId="1076"/>
          <ac:picMkLst>
            <pc:docMk/>
            <pc:sldMk cId="56469472" sldId="278"/>
            <ac:picMk id="8" creationId="{4BF74519-0C23-2FA8-5032-3D452FAF8AEF}"/>
          </ac:picMkLst>
        </pc:picChg>
      </pc:sldChg>
      <pc:sldChg chg="addSp delSp modSp add replId">
        <pc:chgData name="Arthur TREHOUT" userId="S::arthur.trehout@student.junia.com::8361a544-fe21-4e29-8c41-40e85e406e54" providerId="AD" clId="Web-{F637923F-BED3-4E2A-4B8C-8751263B0AE7}" dt="2023-06-28T14:49:43.692" v="472" actId="20577"/>
        <pc:sldMkLst>
          <pc:docMk/>
          <pc:sldMk cId="1800060912" sldId="279"/>
        </pc:sldMkLst>
        <pc:spChg chg="del">
          <ac:chgData name="Arthur TREHOUT" userId="S::arthur.trehout@student.junia.com::8361a544-fe21-4e29-8c41-40e85e406e54" providerId="AD" clId="Web-{F637923F-BED3-4E2A-4B8C-8751263B0AE7}" dt="2023-06-28T14:42:19.326" v="400"/>
          <ac:spMkLst>
            <pc:docMk/>
            <pc:sldMk cId="1800060912" sldId="279"/>
            <ac:spMk id="3" creationId="{0E95AF51-46BE-9699-9A3D-6D740649DDC3}"/>
          </ac:spMkLst>
        </pc:spChg>
        <pc:spChg chg="add mod">
          <ac:chgData name="Arthur TREHOUT" userId="S::arthur.trehout@student.junia.com::8361a544-fe21-4e29-8c41-40e85e406e54" providerId="AD" clId="Web-{F637923F-BED3-4E2A-4B8C-8751263B0AE7}" dt="2023-06-28T14:47:24.420" v="439"/>
          <ac:spMkLst>
            <pc:docMk/>
            <pc:sldMk cId="1800060912" sldId="279"/>
            <ac:spMk id="7" creationId="{3C490ED8-DA92-0918-472D-BF05492187F8}"/>
          </ac:spMkLst>
        </pc:spChg>
        <pc:spChg chg="add mod">
          <ac:chgData name="Arthur TREHOUT" userId="S::arthur.trehout@student.junia.com::8361a544-fe21-4e29-8c41-40e85e406e54" providerId="AD" clId="Web-{F637923F-BED3-4E2A-4B8C-8751263B0AE7}" dt="2023-06-28T14:48:16.485" v="460" actId="20577"/>
          <ac:spMkLst>
            <pc:docMk/>
            <pc:sldMk cId="1800060912" sldId="279"/>
            <ac:spMk id="9" creationId="{0C807418-4B3E-1A5F-0CF1-17582C54C0C4}"/>
          </ac:spMkLst>
        </pc:spChg>
        <pc:spChg chg="add del mod">
          <ac:chgData name="Arthur TREHOUT" userId="S::arthur.trehout@student.junia.com::8361a544-fe21-4e29-8c41-40e85e406e54" providerId="AD" clId="Web-{F637923F-BED3-4E2A-4B8C-8751263B0AE7}" dt="2023-06-28T14:42:24.967" v="402"/>
          <ac:spMkLst>
            <pc:docMk/>
            <pc:sldMk cId="1800060912" sldId="279"/>
            <ac:spMk id="9" creationId="{20F3FE9C-3B27-47F0-4028-8B231A6CCE5E}"/>
          </ac:spMkLst>
        </pc:spChg>
        <pc:spChg chg="add mod">
          <ac:chgData name="Arthur TREHOUT" userId="S::arthur.trehout@student.junia.com::8361a544-fe21-4e29-8c41-40e85e406e54" providerId="AD" clId="Web-{F637923F-BED3-4E2A-4B8C-8751263B0AE7}" dt="2023-06-28T14:49:43.692" v="472" actId="20577"/>
          <ac:spMkLst>
            <pc:docMk/>
            <pc:sldMk cId="1800060912" sldId="279"/>
            <ac:spMk id="11" creationId="{46DACD03-BF4C-26AC-73AF-7FB98A00AC31}"/>
          </ac:spMkLst>
        </pc:spChg>
        <pc:spChg chg="add mod">
          <ac:chgData name="Arthur TREHOUT" userId="S::arthur.trehout@student.junia.com::8361a544-fe21-4e29-8c41-40e85e406e54" providerId="AD" clId="Web-{F637923F-BED3-4E2A-4B8C-8751263B0AE7}" dt="2023-06-28T14:44:00.064" v="420"/>
          <ac:spMkLst>
            <pc:docMk/>
            <pc:sldMk cId="1800060912" sldId="279"/>
            <ac:spMk id="12" creationId="{EA22F1D6-325B-C457-19A1-05C1BA5C82F8}"/>
          </ac:spMkLst>
        </pc:spChg>
        <pc:grpChg chg="add mod">
          <ac:chgData name="Arthur TREHOUT" userId="S::arthur.trehout@student.junia.com::8361a544-fe21-4e29-8c41-40e85e406e54" providerId="AD" clId="Web-{F637923F-BED3-4E2A-4B8C-8751263B0AE7}" dt="2023-06-28T14:46:02.042" v="429" actId="14100"/>
          <ac:grpSpMkLst>
            <pc:docMk/>
            <pc:sldMk cId="1800060912" sldId="279"/>
            <ac:grpSpMk id="13" creationId="{88BA0ED9-A398-CF00-B2CF-E73C6EFF3934}"/>
          </ac:grpSpMkLst>
        </pc:grpChg>
        <pc:picChg chg="add del mod">
          <ac:chgData name="Arthur TREHOUT" userId="S::arthur.trehout@student.junia.com::8361a544-fe21-4e29-8c41-40e85e406e54" providerId="AD" clId="Web-{F637923F-BED3-4E2A-4B8C-8751263B0AE7}" dt="2023-06-28T14:46:34.637" v="434"/>
          <ac:picMkLst>
            <pc:docMk/>
            <pc:sldMk cId="1800060912" sldId="279"/>
            <ac:picMk id="3" creationId="{ED4A24CB-69E1-F704-C090-9012DCE9B22C}"/>
          </ac:picMkLst>
        </pc:picChg>
        <pc:picChg chg="del">
          <ac:chgData name="Arthur TREHOUT" userId="S::arthur.trehout@student.junia.com::8361a544-fe21-4e29-8c41-40e85e406e54" providerId="AD" clId="Web-{F637923F-BED3-4E2A-4B8C-8751263B0AE7}" dt="2023-06-28T14:42:22.389" v="401"/>
          <ac:picMkLst>
            <pc:docMk/>
            <pc:sldMk cId="1800060912" sldId="279"/>
            <ac:picMk id="8" creationId="{4BF74519-0C23-2FA8-5032-3D452FAF8AEF}"/>
          </ac:picMkLst>
        </pc:picChg>
        <pc:picChg chg="add mod">
          <ac:chgData name="Arthur TREHOUT" userId="S::arthur.trehout@student.junia.com::8361a544-fe21-4e29-8c41-40e85e406e54" providerId="AD" clId="Web-{F637923F-BED3-4E2A-4B8C-8751263B0AE7}" dt="2023-06-28T14:42:59.093" v="413" actId="1076"/>
          <ac:picMkLst>
            <pc:docMk/>
            <pc:sldMk cId="1800060912" sldId="279"/>
            <ac:picMk id="10" creationId="{A8FBD233-8416-3C3F-FE74-A01625ADDECA}"/>
          </ac:picMkLst>
        </pc:picChg>
        <pc:picChg chg="add del mod">
          <ac:chgData name="Arthur TREHOUT" userId="S::arthur.trehout@student.junia.com::8361a544-fe21-4e29-8c41-40e85e406e54" providerId="AD" clId="Web-{F637923F-BED3-4E2A-4B8C-8751263B0AE7}" dt="2023-06-28T14:43:18.719" v="415"/>
          <ac:picMkLst>
            <pc:docMk/>
            <pc:sldMk cId="1800060912" sldId="279"/>
            <ac:picMk id="11" creationId="{6375FB54-5434-81EC-21A9-FC084175F9F4}"/>
          </ac:picMkLst>
        </pc:picChg>
        <pc:picChg chg="add mod">
          <ac:chgData name="Arthur TREHOUT" userId="S::arthur.trehout@student.junia.com::8361a544-fe21-4e29-8c41-40e85e406e54" providerId="AD" clId="Web-{F637923F-BED3-4E2A-4B8C-8751263B0AE7}" dt="2023-06-28T14:46:46.606" v="435" actId="14100"/>
          <ac:picMkLst>
            <pc:docMk/>
            <pc:sldMk cId="1800060912" sldId="279"/>
            <ac:picMk id="14" creationId="{977BC954-0E55-5A14-ABF0-A67118028B2E}"/>
          </ac:picMkLst>
        </pc:picChg>
      </pc:sldChg>
      <pc:sldChg chg="addSp delSp modSp add replId">
        <pc:chgData name="Arthur TREHOUT" userId="S::arthur.trehout@student.junia.com::8361a544-fe21-4e29-8c41-40e85e406e54" providerId="AD" clId="Web-{F637923F-BED3-4E2A-4B8C-8751263B0AE7}" dt="2023-06-28T15:29:35.934" v="696" actId="14100"/>
        <pc:sldMkLst>
          <pc:docMk/>
          <pc:sldMk cId="1619620238" sldId="282"/>
        </pc:sldMkLst>
        <pc:spChg chg="mod">
          <ac:chgData name="Arthur TREHOUT" userId="S::arthur.trehout@student.junia.com::8361a544-fe21-4e29-8c41-40e85e406e54" providerId="AD" clId="Web-{F637923F-BED3-4E2A-4B8C-8751263B0AE7}" dt="2023-06-28T15:29:32.402" v="695" actId="20577"/>
          <ac:spMkLst>
            <pc:docMk/>
            <pc:sldMk cId="1619620238" sldId="282"/>
            <ac:spMk id="3" creationId="{D505EBA3-48C8-64C5-DDA2-A474A51B783D}"/>
          </ac:spMkLst>
        </pc:spChg>
        <pc:picChg chg="del">
          <ac:chgData name="Arthur TREHOUT" userId="S::arthur.trehout@student.junia.com::8361a544-fe21-4e29-8c41-40e85e406e54" providerId="AD" clId="Web-{F637923F-BED3-4E2A-4B8C-8751263B0AE7}" dt="2023-06-28T15:24:41.797" v="599"/>
          <ac:picMkLst>
            <pc:docMk/>
            <pc:sldMk cId="1619620238" sldId="282"/>
            <ac:picMk id="7" creationId="{381D871E-DECD-EB43-9B23-B7FE0707CD38}"/>
          </ac:picMkLst>
        </pc:picChg>
        <pc:picChg chg="add mod">
          <ac:chgData name="Arthur TREHOUT" userId="S::arthur.trehout@student.junia.com::8361a544-fe21-4e29-8c41-40e85e406e54" providerId="AD" clId="Web-{F637923F-BED3-4E2A-4B8C-8751263B0AE7}" dt="2023-06-28T15:29:35.934" v="696" actId="14100"/>
          <ac:picMkLst>
            <pc:docMk/>
            <pc:sldMk cId="1619620238" sldId="282"/>
            <ac:picMk id="8" creationId="{4F277662-A2A5-E500-4A9A-341FC1B4C702}"/>
          </ac:picMkLst>
        </pc:picChg>
      </pc:sldChg>
      <pc:sldMasterChg chg="add addSldLayout">
        <pc:chgData name="Arthur TREHOUT" userId="S::arthur.trehout@student.junia.com::8361a544-fe21-4e29-8c41-40e85e406e54" providerId="AD" clId="Web-{F637923F-BED3-4E2A-4B8C-8751263B0AE7}" dt="2023-06-28T13:14:51.310" v="0"/>
        <pc:sldMasterMkLst>
          <pc:docMk/>
          <pc:sldMasterMk cId="2669896006" sldId="2147483648"/>
        </pc:sldMasterMkLst>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113723123" sldId="2147483649"/>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1231635954" sldId="2147483650"/>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1690602423" sldId="2147483651"/>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4056930872" sldId="2147483652"/>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3957776947" sldId="2147483653"/>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3724822797" sldId="2147483654"/>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2278811650" sldId="2147483655"/>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3111298058" sldId="2147483656"/>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3537487690" sldId="2147483657"/>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3812203582" sldId="2147483658"/>
          </pc:sldLayoutMkLst>
        </pc:sldLayoutChg>
        <pc:sldLayoutChg chg="add">
          <pc:chgData name="Arthur TREHOUT" userId="S::arthur.trehout@student.junia.com::8361a544-fe21-4e29-8c41-40e85e406e54" providerId="AD" clId="Web-{F637923F-BED3-4E2A-4B8C-8751263B0AE7}" dt="2023-06-28T13:14:51.310" v="0"/>
          <pc:sldLayoutMkLst>
            <pc:docMk/>
            <pc:sldMasterMk cId="2669896006" sldId="2147483648"/>
            <pc:sldLayoutMk cId="1302524578" sldId="2147483659"/>
          </pc:sldLayoutMkLst>
        </pc:sldLayoutChg>
      </pc:sldMasterChg>
    </pc:docChg>
  </pc:docChgLst>
  <pc:docChgLst>
    <pc:chgData name="Arthur TREHOUT" userId="S::arthur.trehout@student.junia.com::8361a544-fe21-4e29-8c41-40e85e406e54" providerId="AD" clId="Web-{52F57892-CF99-AB5D-B8C2-96886AC85ECB}"/>
    <pc:docChg chg="modSld">
      <pc:chgData name="Arthur TREHOUT" userId="S::arthur.trehout@student.junia.com::8361a544-fe21-4e29-8c41-40e85e406e54" providerId="AD" clId="Web-{52F57892-CF99-AB5D-B8C2-96886AC85ECB}" dt="2023-07-04T09:15:04.181" v="2"/>
      <pc:docMkLst>
        <pc:docMk/>
      </pc:docMkLst>
      <pc:sldChg chg="modSp">
        <pc:chgData name="Arthur TREHOUT" userId="S::arthur.trehout@student.junia.com::8361a544-fe21-4e29-8c41-40e85e406e54" providerId="AD" clId="Web-{52F57892-CF99-AB5D-B8C2-96886AC85ECB}" dt="2023-07-04T09:14:40.462" v="1" actId="14100"/>
        <pc:sldMkLst>
          <pc:docMk/>
          <pc:sldMk cId="1059070714" sldId="304"/>
        </pc:sldMkLst>
        <pc:graphicFrameChg chg="mod">
          <ac:chgData name="Arthur TREHOUT" userId="S::arthur.trehout@student.junia.com::8361a544-fe21-4e29-8c41-40e85e406e54" providerId="AD" clId="Web-{52F57892-CF99-AB5D-B8C2-96886AC85ECB}" dt="2023-07-04T09:14:40.462" v="1" actId="14100"/>
          <ac:graphicFrameMkLst>
            <pc:docMk/>
            <pc:sldMk cId="1059070714" sldId="304"/>
            <ac:graphicFrameMk id="3" creationId="{5416EFAB-0E8B-F662-601D-A23BE89A3EC5}"/>
          </ac:graphicFrameMkLst>
        </pc:graphicFrameChg>
      </pc:sldChg>
      <pc:sldChg chg="addAnim">
        <pc:chgData name="Arthur TREHOUT" userId="S::arthur.trehout@student.junia.com::8361a544-fe21-4e29-8c41-40e85e406e54" providerId="AD" clId="Web-{52F57892-CF99-AB5D-B8C2-96886AC85ECB}" dt="2023-07-04T09:15:04.181" v="2"/>
        <pc:sldMkLst>
          <pc:docMk/>
          <pc:sldMk cId="2176232509" sldId="307"/>
        </pc:sldMkLst>
      </pc:sldChg>
    </pc:docChg>
  </pc:docChgLst>
  <pc:docChgLst>
    <pc:chgData name="Arthur TREHOUT" userId="8361a544-fe21-4e29-8c41-40e85e406e54" providerId="ADAL" clId="{148DBF18-C384-2C4C-901B-8ED7632F2E2A}"/>
    <pc:docChg chg="modSld">
      <pc:chgData name="Arthur TREHOUT" userId="8361a544-fe21-4e29-8c41-40e85e406e54" providerId="ADAL" clId="{148DBF18-C384-2C4C-901B-8ED7632F2E2A}" dt="2023-07-04T09:07:43.083" v="2" actId="14100"/>
      <pc:docMkLst>
        <pc:docMk/>
      </pc:docMkLst>
      <pc:sldChg chg="modSp">
        <pc:chgData name="Arthur TREHOUT" userId="8361a544-fe21-4e29-8c41-40e85e406e54" providerId="ADAL" clId="{148DBF18-C384-2C4C-901B-8ED7632F2E2A}" dt="2023-07-04T08:43:29.070" v="0" actId="20577"/>
        <pc:sldMkLst>
          <pc:docMk/>
          <pc:sldMk cId="2499223907" sldId="256"/>
        </pc:sldMkLst>
        <pc:spChg chg="mod">
          <ac:chgData name="Arthur TREHOUT" userId="8361a544-fe21-4e29-8c41-40e85e406e54" providerId="ADAL" clId="{148DBF18-C384-2C4C-901B-8ED7632F2E2A}" dt="2023-07-04T08:43:29.070" v="0" actId="20577"/>
          <ac:spMkLst>
            <pc:docMk/>
            <pc:sldMk cId="2499223907" sldId="256"/>
            <ac:spMk id="2" creationId="{03F93911-CC7C-4C71-BE22-F2A50B7A4D86}"/>
          </ac:spMkLst>
        </pc:spChg>
      </pc:sldChg>
      <pc:sldChg chg="modSp">
        <pc:chgData name="Arthur TREHOUT" userId="8361a544-fe21-4e29-8c41-40e85e406e54" providerId="ADAL" clId="{148DBF18-C384-2C4C-901B-8ED7632F2E2A}" dt="2023-07-04T09:07:43.083" v="2" actId="14100"/>
        <pc:sldMkLst>
          <pc:docMk/>
          <pc:sldMk cId="1059070714" sldId="304"/>
        </pc:sldMkLst>
        <pc:graphicFrameChg chg="mod">
          <ac:chgData name="Arthur TREHOUT" userId="8361a544-fe21-4e29-8c41-40e85e406e54" providerId="ADAL" clId="{148DBF18-C384-2C4C-901B-8ED7632F2E2A}" dt="2023-07-04T09:07:43.083" v="2" actId="14100"/>
          <ac:graphicFrameMkLst>
            <pc:docMk/>
            <pc:sldMk cId="1059070714" sldId="304"/>
            <ac:graphicFrameMk id="3" creationId="{5416EFAB-0E8B-F662-601D-A23BE89A3EC5}"/>
          </ac:graphicFrameMkLst>
        </pc:graphicFrameChg>
      </pc:sldChg>
    </pc:docChg>
  </pc:docChgLst>
  <pc:docChgLst>
    <pc:chgData name="Arthur TREHOUT" userId="S::arthur.trehout@student.junia.com::8361a544-fe21-4e29-8c41-40e85e406e54" providerId="AD" clId="Web-{657DE0D0-60A2-B44D-B165-C6281FD2B263}"/>
    <pc:docChg chg="modSld">
      <pc:chgData name="Arthur TREHOUT" userId="S::arthur.trehout@student.junia.com::8361a544-fe21-4e29-8c41-40e85e406e54" providerId="AD" clId="Web-{657DE0D0-60A2-B44D-B165-C6281FD2B263}" dt="2023-07-03T19:58:32.873" v="94" actId="20577"/>
      <pc:docMkLst>
        <pc:docMk/>
      </pc:docMkLst>
      <pc:sldChg chg="modSp">
        <pc:chgData name="Arthur TREHOUT" userId="S::arthur.trehout@student.junia.com::8361a544-fe21-4e29-8c41-40e85e406e54" providerId="AD" clId="Web-{657DE0D0-60A2-B44D-B165-C6281FD2B263}" dt="2023-07-03T17:03:04.587" v="71" actId="20577"/>
        <pc:sldMkLst>
          <pc:docMk/>
          <pc:sldMk cId="153198661" sldId="258"/>
        </pc:sldMkLst>
        <pc:spChg chg="mod">
          <ac:chgData name="Arthur TREHOUT" userId="S::arthur.trehout@student.junia.com::8361a544-fe21-4e29-8c41-40e85e406e54" providerId="AD" clId="Web-{657DE0D0-60A2-B44D-B165-C6281FD2B263}" dt="2023-07-03T17:03:04.587" v="71" actId="20577"/>
          <ac:spMkLst>
            <pc:docMk/>
            <pc:sldMk cId="153198661" sldId="258"/>
            <ac:spMk id="3" creationId="{0E95AF51-46BE-9699-9A3D-6D740649DDC3}"/>
          </ac:spMkLst>
        </pc:spChg>
      </pc:sldChg>
      <pc:sldChg chg="modSp">
        <pc:chgData name="Arthur TREHOUT" userId="S::arthur.trehout@student.junia.com::8361a544-fe21-4e29-8c41-40e85e406e54" providerId="AD" clId="Web-{657DE0D0-60A2-B44D-B165-C6281FD2B263}" dt="2023-07-03T19:58:32.873" v="94" actId="20577"/>
        <pc:sldMkLst>
          <pc:docMk/>
          <pc:sldMk cId="1124567397" sldId="259"/>
        </pc:sldMkLst>
        <pc:spChg chg="mod">
          <ac:chgData name="Arthur TREHOUT" userId="S::arthur.trehout@student.junia.com::8361a544-fe21-4e29-8c41-40e85e406e54" providerId="AD" clId="Web-{657DE0D0-60A2-B44D-B165-C6281FD2B263}" dt="2023-07-03T19:58:32.873" v="94" actId="20577"/>
          <ac:spMkLst>
            <pc:docMk/>
            <pc:sldMk cId="1124567397" sldId="259"/>
            <ac:spMk id="3" creationId="{D505EBA3-48C8-64C5-DDA2-A474A51B783D}"/>
          </ac:spMkLst>
        </pc:spChg>
      </pc:sldChg>
      <pc:sldChg chg="modSp">
        <pc:chgData name="Arthur TREHOUT" userId="S::arthur.trehout@student.junia.com::8361a544-fe21-4e29-8c41-40e85e406e54" providerId="AD" clId="Web-{657DE0D0-60A2-B44D-B165-C6281FD2B263}" dt="2023-07-03T16:19:54.978" v="65" actId="20577"/>
        <pc:sldMkLst>
          <pc:docMk/>
          <pc:sldMk cId="4109563316" sldId="262"/>
        </pc:sldMkLst>
        <pc:spChg chg="mod">
          <ac:chgData name="Arthur TREHOUT" userId="S::arthur.trehout@student.junia.com::8361a544-fe21-4e29-8c41-40e85e406e54" providerId="AD" clId="Web-{657DE0D0-60A2-B44D-B165-C6281FD2B263}" dt="2023-07-03T16:19:54.978" v="65" actId="20577"/>
          <ac:spMkLst>
            <pc:docMk/>
            <pc:sldMk cId="4109563316" sldId="262"/>
            <ac:spMk id="3" creationId="{807AB25E-4050-0618-D5A0-E684D1789A6D}"/>
          </ac:spMkLst>
        </pc:spChg>
      </pc:sldChg>
      <pc:sldChg chg="modSp">
        <pc:chgData name="Arthur TREHOUT" userId="S::arthur.trehout@student.junia.com::8361a544-fe21-4e29-8c41-40e85e406e54" providerId="AD" clId="Web-{657DE0D0-60A2-B44D-B165-C6281FD2B263}" dt="2023-07-03T19:52:33.399" v="78" actId="20577"/>
        <pc:sldMkLst>
          <pc:docMk/>
          <pc:sldMk cId="1592109819" sldId="275"/>
        </pc:sldMkLst>
        <pc:spChg chg="mod">
          <ac:chgData name="Arthur TREHOUT" userId="S::arthur.trehout@student.junia.com::8361a544-fe21-4e29-8c41-40e85e406e54" providerId="AD" clId="Web-{657DE0D0-60A2-B44D-B165-C6281FD2B263}" dt="2023-07-03T19:52:33.399" v="78" actId="20577"/>
          <ac:spMkLst>
            <pc:docMk/>
            <pc:sldMk cId="1592109819" sldId="275"/>
            <ac:spMk id="3" creationId="{0E95AF51-46BE-9699-9A3D-6D740649DDC3}"/>
          </ac:spMkLst>
        </pc:spChg>
      </pc:sldChg>
      <pc:sldChg chg="modSp">
        <pc:chgData name="Arthur TREHOUT" userId="S::arthur.trehout@student.junia.com::8361a544-fe21-4e29-8c41-40e85e406e54" providerId="AD" clId="Web-{657DE0D0-60A2-B44D-B165-C6281FD2B263}" dt="2023-07-03T16:12:04.088" v="5" actId="20577"/>
        <pc:sldMkLst>
          <pc:docMk/>
          <pc:sldMk cId="56469472" sldId="278"/>
        </pc:sldMkLst>
        <pc:spChg chg="mod">
          <ac:chgData name="Arthur TREHOUT" userId="S::arthur.trehout@student.junia.com::8361a544-fe21-4e29-8c41-40e85e406e54" providerId="AD" clId="Web-{657DE0D0-60A2-B44D-B165-C6281FD2B263}" dt="2023-07-03T16:12:04.088" v="5" actId="20577"/>
          <ac:spMkLst>
            <pc:docMk/>
            <pc:sldMk cId="56469472" sldId="278"/>
            <ac:spMk id="3" creationId="{0E95AF51-46BE-9699-9A3D-6D740649DDC3}"/>
          </ac:spMkLst>
        </pc:spChg>
      </pc:sldChg>
      <pc:sldChg chg="modSp">
        <pc:chgData name="Arthur TREHOUT" userId="S::arthur.trehout@student.junia.com::8361a544-fe21-4e29-8c41-40e85e406e54" providerId="AD" clId="Web-{657DE0D0-60A2-B44D-B165-C6281FD2B263}" dt="2023-07-03T16:18:45.569" v="49" actId="20577"/>
        <pc:sldMkLst>
          <pc:docMk/>
          <pc:sldMk cId="1747765028" sldId="284"/>
        </pc:sldMkLst>
        <pc:spChg chg="mod">
          <ac:chgData name="Arthur TREHOUT" userId="S::arthur.trehout@student.junia.com::8361a544-fe21-4e29-8c41-40e85e406e54" providerId="AD" clId="Web-{657DE0D0-60A2-B44D-B165-C6281FD2B263}" dt="2023-07-03T16:18:45.569" v="49" actId="20577"/>
          <ac:spMkLst>
            <pc:docMk/>
            <pc:sldMk cId="1747765028" sldId="284"/>
            <ac:spMk id="10" creationId="{2596BE89-1BBA-6898-AA5D-306AB5FC0D1F}"/>
          </ac:spMkLst>
        </pc:spChg>
      </pc:sldChg>
      <pc:sldChg chg="modSp">
        <pc:chgData name="Arthur TREHOUT" userId="S::arthur.trehout@student.junia.com::8361a544-fe21-4e29-8c41-40e85e406e54" providerId="AD" clId="Web-{657DE0D0-60A2-B44D-B165-C6281FD2B263}" dt="2023-07-03T16:10:53.524" v="0" actId="20577"/>
        <pc:sldMkLst>
          <pc:docMk/>
          <pc:sldMk cId="1292687085" sldId="285"/>
        </pc:sldMkLst>
        <pc:spChg chg="mod">
          <ac:chgData name="Arthur TREHOUT" userId="S::arthur.trehout@student.junia.com::8361a544-fe21-4e29-8c41-40e85e406e54" providerId="AD" clId="Web-{657DE0D0-60A2-B44D-B165-C6281FD2B263}" dt="2023-07-03T16:10:53.524" v="0" actId="20577"/>
          <ac:spMkLst>
            <pc:docMk/>
            <pc:sldMk cId="1292687085" sldId="285"/>
            <ac:spMk id="7" creationId="{265CEFFB-D485-D6AC-FAD5-3D0606C589E7}"/>
          </ac:spMkLst>
        </pc:spChg>
      </pc:sldChg>
      <pc:sldChg chg="modSp">
        <pc:chgData name="Arthur TREHOUT" userId="S::arthur.trehout@student.junia.com::8361a544-fe21-4e29-8c41-40e85e406e54" providerId="AD" clId="Web-{657DE0D0-60A2-B44D-B165-C6281FD2B263}" dt="2023-07-03T16:14:42.624" v="35" actId="20577"/>
        <pc:sldMkLst>
          <pc:docMk/>
          <pc:sldMk cId="123300249" sldId="303"/>
        </pc:sldMkLst>
        <pc:spChg chg="mod">
          <ac:chgData name="Arthur TREHOUT" userId="S::arthur.trehout@student.junia.com::8361a544-fe21-4e29-8c41-40e85e406e54" providerId="AD" clId="Web-{657DE0D0-60A2-B44D-B165-C6281FD2B263}" dt="2023-07-03T16:14:42.624" v="35" actId="20577"/>
          <ac:spMkLst>
            <pc:docMk/>
            <pc:sldMk cId="123300249" sldId="303"/>
            <ac:spMk id="5" creationId="{9F79A320-4C2B-7FBB-9BD8-C12B32571086}"/>
          </ac:spMkLst>
        </pc:spChg>
      </pc:sldChg>
      <pc:sldChg chg="modSp">
        <pc:chgData name="Arthur TREHOUT" userId="S::arthur.trehout@student.junia.com::8361a544-fe21-4e29-8c41-40e85e406e54" providerId="AD" clId="Web-{657DE0D0-60A2-B44D-B165-C6281FD2B263}" dt="2023-07-03T16:14:00.358" v="23" actId="20577"/>
        <pc:sldMkLst>
          <pc:docMk/>
          <pc:sldMk cId="2176232509" sldId="307"/>
        </pc:sldMkLst>
        <pc:spChg chg="mod">
          <ac:chgData name="Arthur TREHOUT" userId="S::arthur.trehout@student.junia.com::8361a544-fe21-4e29-8c41-40e85e406e54" providerId="AD" clId="Web-{657DE0D0-60A2-B44D-B165-C6281FD2B263}" dt="2023-07-03T16:14:00.358" v="23" actId="20577"/>
          <ac:spMkLst>
            <pc:docMk/>
            <pc:sldMk cId="2176232509" sldId="307"/>
            <ac:spMk id="5" creationId="{6231C204-315B-994C-7841-4466A2030DCA}"/>
          </ac:spMkLst>
        </pc:spChg>
      </pc:sldChg>
    </pc:docChg>
  </pc:docChgLst>
  <pc:docChgLst>
    <pc:chgData name="Arthur TREHOUT" userId="S::arthur.trehout@student.junia.com::8361a544-fe21-4e29-8c41-40e85e406e54" providerId="AD" clId="Web-{F25B7DE4-0F55-969D-21F1-FDC23D48C419}"/>
    <pc:docChg chg="modSld">
      <pc:chgData name="Arthur TREHOUT" userId="S::arthur.trehout@student.junia.com::8361a544-fe21-4e29-8c41-40e85e406e54" providerId="AD" clId="Web-{F25B7DE4-0F55-969D-21F1-FDC23D48C419}" dt="2023-07-03T21:50:38.409" v="28" actId="14100"/>
      <pc:docMkLst>
        <pc:docMk/>
      </pc:docMkLst>
      <pc:sldChg chg="modSp">
        <pc:chgData name="Arthur TREHOUT" userId="S::arthur.trehout@student.junia.com::8361a544-fe21-4e29-8c41-40e85e406e54" providerId="AD" clId="Web-{F25B7DE4-0F55-969D-21F1-FDC23D48C419}" dt="2023-07-03T21:23:49.449" v="6" actId="20577"/>
        <pc:sldMkLst>
          <pc:docMk/>
          <pc:sldMk cId="2695476464" sldId="276"/>
        </pc:sldMkLst>
        <pc:spChg chg="mod">
          <ac:chgData name="Arthur TREHOUT" userId="S::arthur.trehout@student.junia.com::8361a544-fe21-4e29-8c41-40e85e406e54" providerId="AD" clId="Web-{F25B7DE4-0F55-969D-21F1-FDC23D48C419}" dt="2023-07-03T21:23:49.449" v="6" actId="20577"/>
          <ac:spMkLst>
            <pc:docMk/>
            <pc:sldMk cId="2695476464" sldId="276"/>
            <ac:spMk id="50" creationId="{AB7737DB-5511-EDFB-E39A-8EC6825E55E1}"/>
          </ac:spMkLst>
        </pc:spChg>
      </pc:sldChg>
      <pc:sldChg chg="addSp delSp modSp">
        <pc:chgData name="Arthur TREHOUT" userId="S::arthur.trehout@student.junia.com::8361a544-fe21-4e29-8c41-40e85e406e54" providerId="AD" clId="Web-{F25B7DE4-0F55-969D-21F1-FDC23D48C419}" dt="2023-07-03T21:50:38.409" v="28" actId="14100"/>
        <pc:sldMkLst>
          <pc:docMk/>
          <pc:sldMk cId="2176232509" sldId="307"/>
        </pc:sldMkLst>
        <pc:spChg chg="mod ord">
          <ac:chgData name="Arthur TREHOUT" userId="S::arthur.trehout@student.junia.com::8361a544-fe21-4e29-8c41-40e85e406e54" providerId="AD" clId="Web-{F25B7DE4-0F55-969D-21F1-FDC23D48C419}" dt="2023-07-03T21:50:38.409" v="28" actId="14100"/>
          <ac:spMkLst>
            <pc:docMk/>
            <pc:sldMk cId="2176232509" sldId="307"/>
            <ac:spMk id="3" creationId="{55FBDCC0-F547-13A1-D408-BD7D818369AF}"/>
          </ac:spMkLst>
        </pc:spChg>
        <pc:spChg chg="mod ord">
          <ac:chgData name="Arthur TREHOUT" userId="S::arthur.trehout@student.junia.com::8361a544-fe21-4e29-8c41-40e85e406e54" providerId="AD" clId="Web-{F25B7DE4-0F55-969D-21F1-FDC23D48C419}" dt="2023-07-03T21:49:11.188" v="18" actId="1076"/>
          <ac:spMkLst>
            <pc:docMk/>
            <pc:sldMk cId="2176232509" sldId="307"/>
            <ac:spMk id="7" creationId="{B2F543F6-346A-3C04-17CD-5ED841C4C191}"/>
          </ac:spMkLst>
        </pc:spChg>
        <pc:picChg chg="add mod">
          <ac:chgData name="Arthur TREHOUT" userId="S::arthur.trehout@student.junia.com::8361a544-fe21-4e29-8c41-40e85e406e54" providerId="AD" clId="Web-{F25B7DE4-0F55-969D-21F1-FDC23D48C419}" dt="2023-07-03T21:49:47.907" v="25" actId="1076"/>
          <ac:picMkLst>
            <pc:docMk/>
            <pc:sldMk cId="2176232509" sldId="307"/>
            <ac:picMk id="4" creationId="{95B6EA5A-30C4-C7BB-3F26-160E0D3FD2F6}"/>
          </ac:picMkLst>
        </pc:picChg>
        <pc:picChg chg="del">
          <ac:chgData name="Arthur TREHOUT" userId="S::arthur.trehout@student.junia.com::8361a544-fe21-4e29-8c41-40e85e406e54" providerId="AD" clId="Web-{F25B7DE4-0F55-969D-21F1-FDC23D48C419}" dt="2023-07-03T21:48:39.249" v="8"/>
          <ac:picMkLst>
            <pc:docMk/>
            <pc:sldMk cId="2176232509" sldId="307"/>
            <ac:picMk id="6" creationId="{8A7ADBD2-1203-3E72-A6FB-16BE6A8926D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markowitz.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Population.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2012_202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cris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2012_202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cris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2010_20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myjunia-my.sharepoint.com/personal/hugo_demenez_student_junia_com/Documents/MFE/Memoire_M2_2023/results/graphiques_2000_2010.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sz="1400" b="0" i="0" u="none" strike="noStrike" kern="1200" spc="0" baseline="0">
                <a:solidFill>
                  <a:srgbClr val="212121">
                    <a:lumMod val="65000"/>
                    <a:lumOff val="35000"/>
                  </a:srgbClr>
                </a:solidFill>
                <a:latin typeface="Montserrat" pitchFamily="2" charset="77"/>
                <a:cs typeface="Times New Roman" panose="02020603050405020304" pitchFamily="18" charset="0"/>
              </a:rPr>
              <a:t>Frontière de </a:t>
            </a:r>
            <a:r>
              <a:rPr lang="fr-FR" sz="1400" b="0" i="0" u="none" strike="noStrike" kern="1200" spc="0" baseline="0" err="1">
                <a:solidFill>
                  <a:srgbClr val="212121">
                    <a:lumMod val="65000"/>
                    <a:lumOff val="35000"/>
                  </a:srgbClr>
                </a:solidFill>
                <a:latin typeface="Montserrat" pitchFamily="2" charset="77"/>
                <a:cs typeface="Times New Roman" panose="02020603050405020304" pitchFamily="18" charset="0"/>
              </a:rPr>
              <a:t>Markowitz</a:t>
            </a:r>
            <a:r>
              <a:rPr lang="fr-FR" sz="1400" b="0" i="0" u="none" strike="noStrike" kern="1200" spc="0" baseline="0">
                <a:solidFill>
                  <a:srgbClr val="212121">
                    <a:lumMod val="65000"/>
                    <a:lumOff val="35000"/>
                  </a:srgbClr>
                </a:solidFill>
                <a:latin typeface="Montserrat" pitchFamily="2" charset="77"/>
                <a:cs typeface="Times New Roman" panose="02020603050405020304" pitchFamily="18" charset="0"/>
              </a:rPr>
              <a:t> pour un portefeuille, composé d’indices de pays développés, diversifié à travers Dow Jones </a:t>
            </a:r>
            <a:r>
              <a:rPr lang="fr-FR" sz="1400" b="0" i="0" u="none" strike="noStrike" kern="1200" spc="0" baseline="0" err="1">
                <a:solidFill>
                  <a:srgbClr val="212121">
                    <a:lumMod val="65000"/>
                    <a:lumOff val="35000"/>
                  </a:srgbClr>
                </a:solidFill>
                <a:latin typeface="Montserrat" pitchFamily="2" charset="77"/>
                <a:cs typeface="Times New Roman" panose="02020603050405020304" pitchFamily="18" charset="0"/>
              </a:rPr>
              <a:t>Commodity</a:t>
            </a:r>
            <a:r>
              <a:rPr lang="fr-FR" sz="1400" b="0" i="0" u="none" strike="noStrike" kern="1200" spc="0" baseline="0">
                <a:solidFill>
                  <a:srgbClr val="212121">
                    <a:lumMod val="65000"/>
                    <a:lumOff val="35000"/>
                  </a:srgbClr>
                </a:solidFill>
                <a:latin typeface="Montserrat" pitchFamily="2" charset="77"/>
                <a:cs typeface="Times New Roman" panose="02020603050405020304" pitchFamily="18" charset="0"/>
              </a:rPr>
              <a:t> Gold sur la période 2020 - 2022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'[2]Gold Commodity'!$A$2:$A$22</c:f>
              <c:numCache>
                <c:formatCode>General</c:formatCode>
                <c:ptCount val="21"/>
                <c:pt idx="0">
                  <c:v>2.9318988357942909E-2</c:v>
                </c:pt>
                <c:pt idx="1">
                  <c:v>2.674921361269263E-2</c:v>
                </c:pt>
                <c:pt idx="2">
                  <c:v>2.651564612297385E-2</c:v>
                </c:pt>
                <c:pt idx="3">
                  <c:v>2.632572708119393E-2</c:v>
                </c:pt>
                <c:pt idx="4">
                  <c:v>2.6180406413989239E-2</c:v>
                </c:pt>
                <c:pt idx="5">
                  <c:v>2.882972347220612E-2</c:v>
                </c:pt>
                <c:pt idx="6">
                  <c:v>2.6080429641077651E-2</c:v>
                </c:pt>
                <c:pt idx="7">
                  <c:v>2.6026319315995621E-2</c:v>
                </c:pt>
                <c:pt idx="8">
                  <c:v>2.601836160534602E-2</c:v>
                </c:pt>
                <c:pt idx="9">
                  <c:v>2.605659879432334E-2</c:v>
                </c:pt>
                <c:pt idx="10">
                  <c:v>2.7342611029217041E-2</c:v>
                </c:pt>
                <c:pt idx="11">
                  <c:v>2.6140828170575111E-2</c:v>
                </c:pt>
                <c:pt idx="12">
                  <c:v>2.6270607354458821E-2</c:v>
                </c:pt>
                <c:pt idx="13">
                  <c:v>2.702529787235573E-2</c:v>
                </c:pt>
                <c:pt idx="14">
                  <c:v>2.837442843914156E-2</c:v>
                </c:pt>
                <c:pt idx="15">
                  <c:v>2.6663921453334769E-2</c:v>
                </c:pt>
                <c:pt idx="16">
                  <c:v>2.6925502603265442E-2</c:v>
                </c:pt>
                <c:pt idx="17">
                  <c:v>2.7954763093710339E-2</c:v>
                </c:pt>
                <c:pt idx="18">
                  <c:v>2.722877210269891E-2</c:v>
                </c:pt>
                <c:pt idx="19">
                  <c:v>2.6445265752383169E-2</c:v>
                </c:pt>
                <c:pt idx="20">
                  <c:v>2.7572354390156571E-2</c:v>
                </c:pt>
              </c:numCache>
            </c:numRef>
          </c:xVal>
          <c:yVal>
            <c:numRef>
              <c:f>'[2]Gold Commodity'!$B$2:$B$22</c:f>
              <c:numCache>
                <c:formatCode>General</c:formatCode>
                <c:ptCount val="21"/>
                <c:pt idx="0">
                  <c:v>1.010970856567436E-3</c:v>
                </c:pt>
                <c:pt idx="1">
                  <c:v>1.597976068649649E-3</c:v>
                </c:pt>
                <c:pt idx="2">
                  <c:v>1.5653646679784151E-3</c:v>
                </c:pt>
                <c:pt idx="3">
                  <c:v>1.5327532673071801E-3</c:v>
                </c:pt>
                <c:pt idx="4">
                  <c:v>1.500141866635947E-3</c:v>
                </c:pt>
                <c:pt idx="5">
                  <c:v>1.04358225723867E-3</c:v>
                </c:pt>
                <c:pt idx="6">
                  <c:v>1.4675304659647131E-3</c:v>
                </c:pt>
                <c:pt idx="7">
                  <c:v>1.434919065293479E-3</c:v>
                </c:pt>
                <c:pt idx="8">
                  <c:v>1.402307664622245E-3</c:v>
                </c:pt>
                <c:pt idx="9">
                  <c:v>1.36969626395101E-3</c:v>
                </c:pt>
                <c:pt idx="10">
                  <c:v>1.663198869992117E-3</c:v>
                </c:pt>
                <c:pt idx="11">
                  <c:v>1.337084863279777E-3</c:v>
                </c:pt>
                <c:pt idx="12">
                  <c:v>1.3044734626085431E-3</c:v>
                </c:pt>
                <c:pt idx="13">
                  <c:v>1.630587469320884E-3</c:v>
                </c:pt>
                <c:pt idx="14">
                  <c:v>1.0761936579099041E-3</c:v>
                </c:pt>
                <c:pt idx="15">
                  <c:v>1.2392506612660739E-3</c:v>
                </c:pt>
                <c:pt idx="16">
                  <c:v>1.20663926059484E-3</c:v>
                </c:pt>
                <c:pt idx="17">
                  <c:v>1.108805058581138E-3</c:v>
                </c:pt>
                <c:pt idx="18">
                  <c:v>1.1740278599236061E-3</c:v>
                </c:pt>
                <c:pt idx="19">
                  <c:v>1.2718620619373089E-3</c:v>
                </c:pt>
                <c:pt idx="20">
                  <c:v>1.141416459252373E-3</c:v>
                </c:pt>
              </c:numCache>
            </c:numRef>
          </c:yVal>
          <c:smooth val="0"/>
          <c:extLst>
            <c:ext xmlns:c16="http://schemas.microsoft.com/office/drawing/2014/chart" uri="{C3380CC4-5D6E-409C-BE32-E72D297353CC}">
              <c16:uniqueId val="{00000000-8009-C448-B6CF-38A8372F13F4}"/>
            </c:ext>
          </c:extLst>
        </c:ser>
        <c:ser>
          <c:idx val="1"/>
          <c:order val="1"/>
          <c:tx>
            <c:v>Diversification Gold Commodity</c:v>
          </c:tx>
          <c:spPr>
            <a:ln w="25400" cap="rnd">
              <a:noFill/>
              <a:round/>
            </a:ln>
            <a:effectLst/>
          </c:spPr>
          <c:marker>
            <c:symbol val="circle"/>
            <c:size val="5"/>
            <c:spPr>
              <a:solidFill>
                <a:schemeClr val="bg1">
                  <a:lumMod val="65000"/>
                </a:schemeClr>
              </a:solidFill>
              <a:ln w="9525">
                <a:noFill/>
              </a:ln>
              <a:effectLst/>
            </c:spPr>
          </c:marker>
          <c:xVal>
            <c:numRef>
              <c:f>'[2]Gold Commodity'!$A$23:$A$232</c:f>
              <c:numCache>
                <c:formatCode>General</c:formatCode>
                <c:ptCount val="210"/>
                <c:pt idx="0">
                  <c:v>2.4565011465656171E-2</c:v>
                </c:pt>
                <c:pt idx="1">
                  <c:v>2.453700789641378E-2</c:v>
                </c:pt>
                <c:pt idx="2">
                  <c:v>2.431826792615447E-2</c:v>
                </c:pt>
                <c:pt idx="3">
                  <c:v>2.6827633604756821E-2</c:v>
                </c:pt>
                <c:pt idx="4">
                  <c:v>2.4147399652161439E-2</c:v>
                </c:pt>
                <c:pt idx="5">
                  <c:v>2.4025424483400729E-2</c:v>
                </c:pt>
                <c:pt idx="6">
                  <c:v>2.6350107726731169E-2</c:v>
                </c:pt>
                <c:pt idx="7">
                  <c:v>2.3930844421804199E-2</c:v>
                </c:pt>
                <c:pt idx="8">
                  <c:v>2.5910225514321761E-2</c:v>
                </c:pt>
                <c:pt idx="9">
                  <c:v>2.3958829191494689E-2</c:v>
                </c:pt>
                <c:pt idx="10">
                  <c:v>2.5509934374848841E-2</c:v>
                </c:pt>
                <c:pt idx="11">
                  <c:v>2.403686823043406E-2</c:v>
                </c:pt>
                <c:pt idx="12">
                  <c:v>2.515112470703032E-2</c:v>
                </c:pt>
                <c:pt idx="13">
                  <c:v>2.4802353007376592E-2</c:v>
                </c:pt>
                <c:pt idx="14">
                  <c:v>2.5112825996087839E-2</c:v>
                </c:pt>
                <c:pt idx="15">
                  <c:v>2.4340874683699248E-2</c:v>
                </c:pt>
                <c:pt idx="16">
                  <c:v>2.4835594473688351E-2</c:v>
                </c:pt>
                <c:pt idx="17">
                  <c:v>2.395308935956672E-2</c:v>
                </c:pt>
                <c:pt idx="18">
                  <c:v>2.4164476593559699E-2</c:v>
                </c:pt>
                <c:pt idx="19">
                  <c:v>2.2075412822946842E-2</c:v>
                </c:pt>
                <c:pt idx="20">
                  <c:v>2.297653654315613E-2</c:v>
                </c:pt>
                <c:pt idx="21">
                  <c:v>2.327636897835339E-2</c:v>
                </c:pt>
                <c:pt idx="22">
                  <c:v>2.4759039169169349E-2</c:v>
                </c:pt>
                <c:pt idx="23">
                  <c:v>2.3304621767154629E-2</c:v>
                </c:pt>
                <c:pt idx="24">
                  <c:v>2.377245501596718E-2</c:v>
                </c:pt>
                <c:pt idx="25">
                  <c:v>2.3514141028144201E-2</c:v>
                </c:pt>
                <c:pt idx="26">
                  <c:v>2.4077993340274918E-2</c:v>
                </c:pt>
                <c:pt idx="27">
                  <c:v>2.3728918013298041E-2</c:v>
                </c:pt>
                <c:pt idx="28">
                  <c:v>2.302473847853069E-2</c:v>
                </c:pt>
                <c:pt idx="29">
                  <c:v>2.4027186344526951E-2</c:v>
                </c:pt>
                <c:pt idx="30">
                  <c:v>2.4371195575942431E-2</c:v>
                </c:pt>
                <c:pt idx="31">
                  <c:v>2.3036983317868239E-2</c:v>
                </c:pt>
                <c:pt idx="32">
                  <c:v>2.298062744240589E-2</c:v>
                </c:pt>
                <c:pt idx="33">
                  <c:v>2.5188692383160731E-2</c:v>
                </c:pt>
                <c:pt idx="34">
                  <c:v>2.5658054953171111E-2</c:v>
                </c:pt>
                <c:pt idx="35">
                  <c:v>2.3124906250704801E-2</c:v>
                </c:pt>
                <c:pt idx="36">
                  <c:v>2.3145222395609701E-2</c:v>
                </c:pt>
                <c:pt idx="37">
                  <c:v>2.34781339365468E-2</c:v>
                </c:pt>
                <c:pt idx="38">
                  <c:v>2.3106220715000399E-2</c:v>
                </c:pt>
                <c:pt idx="39">
                  <c:v>2.2211656133091701E-2</c:v>
                </c:pt>
                <c:pt idx="40">
                  <c:v>2.2079853352714542E-2</c:v>
                </c:pt>
                <c:pt idx="41">
                  <c:v>2.2358098647771749E-2</c:v>
                </c:pt>
                <c:pt idx="42">
                  <c:v>2.2165369530727359E-2</c:v>
                </c:pt>
                <c:pt idx="43">
                  <c:v>2.3299282243433962E-2</c:v>
                </c:pt>
                <c:pt idx="44">
                  <c:v>2.209545398829434E-2</c:v>
                </c:pt>
                <c:pt idx="45">
                  <c:v>2.269403676230303E-2</c:v>
                </c:pt>
                <c:pt idx="46">
                  <c:v>2.2972488992429041E-2</c:v>
                </c:pt>
                <c:pt idx="47">
                  <c:v>2.2289088867245632E-2</c:v>
                </c:pt>
                <c:pt idx="48">
                  <c:v>2.4548983693738521E-2</c:v>
                </c:pt>
                <c:pt idx="49">
                  <c:v>2.408973283378793E-2</c:v>
                </c:pt>
                <c:pt idx="50">
                  <c:v>2.2806894986413528E-2</c:v>
                </c:pt>
                <c:pt idx="51">
                  <c:v>2.2465723118645909E-2</c:v>
                </c:pt>
                <c:pt idx="52">
                  <c:v>2.2556968739741778E-2</c:v>
                </c:pt>
                <c:pt idx="53">
                  <c:v>2.3672414583741402E-2</c:v>
                </c:pt>
                <c:pt idx="54">
                  <c:v>2.211868255162E-2</c:v>
                </c:pt>
                <c:pt idx="55">
                  <c:v>2.1996994673058028E-2</c:v>
                </c:pt>
                <c:pt idx="56">
                  <c:v>2.220578858806313E-2</c:v>
                </c:pt>
                <c:pt idx="57">
                  <c:v>2.1355700767210588E-2</c:v>
                </c:pt>
                <c:pt idx="58">
                  <c:v>2.1538282536254161E-2</c:v>
                </c:pt>
                <c:pt idx="59">
                  <c:v>2.1296687090487262E-2</c:v>
                </c:pt>
                <c:pt idx="60">
                  <c:v>2.2659641681527599E-2</c:v>
                </c:pt>
                <c:pt idx="61">
                  <c:v>2.167419635906653E-2</c:v>
                </c:pt>
                <c:pt idx="62">
                  <c:v>2.1279604646289588E-2</c:v>
                </c:pt>
                <c:pt idx="63">
                  <c:v>2.1259881212263441E-2</c:v>
                </c:pt>
                <c:pt idx="64">
                  <c:v>2.2303831275908119E-2</c:v>
                </c:pt>
                <c:pt idx="65">
                  <c:v>2.1914178948978621E-2</c:v>
                </c:pt>
                <c:pt idx="66">
                  <c:v>2.1487570668372449E-2</c:v>
                </c:pt>
                <c:pt idx="67">
                  <c:v>2.1389730468477461E-2</c:v>
                </c:pt>
                <c:pt idx="68">
                  <c:v>2.3508984964850141E-2</c:v>
                </c:pt>
                <c:pt idx="69">
                  <c:v>2.1741205493769691E-2</c:v>
                </c:pt>
                <c:pt idx="70">
                  <c:v>2.306215925059231E-2</c:v>
                </c:pt>
                <c:pt idx="71">
                  <c:v>2.1385710101762979E-2</c:v>
                </c:pt>
                <c:pt idx="72">
                  <c:v>2.053039485477998E-2</c:v>
                </c:pt>
                <c:pt idx="73">
                  <c:v>2.0529465863409389E-2</c:v>
                </c:pt>
                <c:pt idx="74">
                  <c:v>2.1731048463259489E-2</c:v>
                </c:pt>
                <c:pt idx="75">
                  <c:v>2.139551783378418E-2</c:v>
                </c:pt>
                <c:pt idx="76">
                  <c:v>2.1111685296357392E-2</c:v>
                </c:pt>
                <c:pt idx="77">
                  <c:v>2.0881659065852522E-2</c:v>
                </c:pt>
                <c:pt idx="78">
                  <c:v>2.087526468211863E-2</c:v>
                </c:pt>
                <c:pt idx="79">
                  <c:v>2.2115924304959539E-2</c:v>
                </c:pt>
                <c:pt idx="80">
                  <c:v>2.070262664408935E-2</c:v>
                </c:pt>
                <c:pt idx="81">
                  <c:v>2.0707232341526969E-2</c:v>
                </c:pt>
                <c:pt idx="82">
                  <c:v>2.25476186109815E-2</c:v>
                </c:pt>
                <c:pt idx="83">
                  <c:v>2.0589818206163749E-2</c:v>
                </c:pt>
                <c:pt idx="84">
                  <c:v>2.0587039150737989E-2</c:v>
                </c:pt>
                <c:pt idx="85">
                  <c:v>2.1103553201910631E-2</c:v>
                </c:pt>
                <c:pt idx="86">
                  <c:v>2.089785947786188E-2</c:v>
                </c:pt>
                <c:pt idx="87">
                  <c:v>2.0328347073112991E-2</c:v>
                </c:pt>
                <c:pt idx="88">
                  <c:v>1.9984601200601158E-2</c:v>
                </c:pt>
                <c:pt idx="89">
                  <c:v>1.9901347071950959E-2</c:v>
                </c:pt>
                <c:pt idx="90">
                  <c:v>2.0585879491389129E-2</c:v>
                </c:pt>
                <c:pt idx="91">
                  <c:v>2.0127352325363109E-2</c:v>
                </c:pt>
                <c:pt idx="92">
                  <c:v>1.9878337506513081E-2</c:v>
                </c:pt>
                <c:pt idx="93">
                  <c:v>2.1675349898943461E-2</c:v>
                </c:pt>
                <c:pt idx="94">
                  <c:v>1.991578131484804E-2</c:v>
                </c:pt>
                <c:pt idx="95">
                  <c:v>2.038481334560947E-2</c:v>
                </c:pt>
                <c:pt idx="96">
                  <c:v>2.0013339185459968E-2</c:v>
                </c:pt>
                <c:pt idx="97">
                  <c:v>2.017013886757096E-2</c:v>
                </c:pt>
                <c:pt idx="98">
                  <c:v>2.1261890407307131E-2</c:v>
                </c:pt>
                <c:pt idx="99">
                  <c:v>2.0655558209522949E-2</c:v>
                </c:pt>
                <c:pt idx="100">
                  <c:v>2.0025171959031609E-2</c:v>
                </c:pt>
                <c:pt idx="101">
                  <c:v>1.935206574035787E-2</c:v>
                </c:pt>
                <c:pt idx="102">
                  <c:v>1.9490507822597081E-2</c:v>
                </c:pt>
                <c:pt idx="103">
                  <c:v>1.965917319380624E-2</c:v>
                </c:pt>
                <c:pt idx="104">
                  <c:v>1.9767984499595669E-2</c:v>
                </c:pt>
                <c:pt idx="105">
                  <c:v>2.0903335588455661E-2</c:v>
                </c:pt>
                <c:pt idx="106">
                  <c:v>1.9336224400338581E-2</c:v>
                </c:pt>
                <c:pt idx="107">
                  <c:v>2.0171900046029621E-2</c:v>
                </c:pt>
                <c:pt idx="108">
                  <c:v>1.98869716839652E-2</c:v>
                </c:pt>
                <c:pt idx="109">
                  <c:v>1.938251934901079E-2</c:v>
                </c:pt>
                <c:pt idx="110">
                  <c:v>1.9568961826758609E-2</c:v>
                </c:pt>
                <c:pt idx="111">
                  <c:v>1.9429891389079561E-2</c:v>
                </c:pt>
                <c:pt idx="112">
                  <c:v>2.0511577627978731E-2</c:v>
                </c:pt>
                <c:pt idx="113">
                  <c:v>1.8962055586935721E-2</c:v>
                </c:pt>
                <c:pt idx="114">
                  <c:v>1.9565110003375331E-2</c:v>
                </c:pt>
                <c:pt idx="115">
                  <c:v>1.9310821016991778E-2</c:v>
                </c:pt>
                <c:pt idx="116">
                  <c:v>1.9504227174692981E-2</c:v>
                </c:pt>
                <c:pt idx="117">
                  <c:v>1.908156101236546E-2</c:v>
                </c:pt>
                <c:pt idx="118">
                  <c:v>2.0243049213796441E-2</c:v>
                </c:pt>
                <c:pt idx="119">
                  <c:v>1.9876735324279859E-2</c:v>
                </c:pt>
                <c:pt idx="120">
                  <c:v>1.8905514806766489E-2</c:v>
                </c:pt>
                <c:pt idx="121">
                  <c:v>1.9116156618677761E-2</c:v>
                </c:pt>
                <c:pt idx="122">
                  <c:v>1.8982951193182669E-2</c:v>
                </c:pt>
                <c:pt idx="123">
                  <c:v>1.9262859233992829E-2</c:v>
                </c:pt>
                <c:pt idx="124">
                  <c:v>1.8912503397200089E-2</c:v>
                </c:pt>
                <c:pt idx="125">
                  <c:v>2.8050151923810052E-2</c:v>
                </c:pt>
                <c:pt idx="126">
                  <c:v>2.5016648820376911E-2</c:v>
                </c:pt>
                <c:pt idx="127">
                  <c:v>2.7566085825045879E-2</c:v>
                </c:pt>
                <c:pt idx="128">
                  <c:v>2.7117752655634611E-2</c:v>
                </c:pt>
                <c:pt idx="129">
                  <c:v>2.6706952036576029E-2</c:v>
                </c:pt>
                <c:pt idx="130">
                  <c:v>2.6335440411908419E-2</c:v>
                </c:pt>
                <c:pt idx="131">
                  <c:v>2.507571298046966E-2</c:v>
                </c:pt>
                <c:pt idx="132">
                  <c:v>2.5472926121379708E-2</c:v>
                </c:pt>
                <c:pt idx="133">
                  <c:v>2.5716915848130521E-2</c:v>
                </c:pt>
                <c:pt idx="134">
                  <c:v>2.6004901709250829E-2</c:v>
                </c:pt>
                <c:pt idx="135">
                  <c:v>2.495925377692922E-2</c:v>
                </c:pt>
                <c:pt idx="136">
                  <c:v>2.620324854625276E-2</c:v>
                </c:pt>
                <c:pt idx="137">
                  <c:v>2.5274206738177221E-2</c:v>
                </c:pt>
                <c:pt idx="138">
                  <c:v>2.49888711377599E-2</c:v>
                </c:pt>
                <c:pt idx="139">
                  <c:v>2.5210006720182188E-2</c:v>
                </c:pt>
                <c:pt idx="140">
                  <c:v>2.5390999444641401E-2</c:v>
                </c:pt>
                <c:pt idx="141">
                  <c:v>2.5121832017517921E-2</c:v>
                </c:pt>
                <c:pt idx="142">
                  <c:v>2.5888911730127109E-2</c:v>
                </c:pt>
                <c:pt idx="143">
                  <c:v>2.4949976685633521E-2</c:v>
                </c:pt>
                <c:pt idx="144">
                  <c:v>2.561770136794753E-2</c:v>
                </c:pt>
                <c:pt idx="145">
                  <c:v>1.91016800838756E-2</c:v>
                </c:pt>
                <c:pt idx="146">
                  <c:v>1.8710284721034691E-2</c:v>
                </c:pt>
                <c:pt idx="147">
                  <c:v>1.8878406161867652E-2</c:v>
                </c:pt>
                <c:pt idx="148">
                  <c:v>1.8584576143943991E-2</c:v>
                </c:pt>
                <c:pt idx="149">
                  <c:v>1.97057250941799E-2</c:v>
                </c:pt>
                <c:pt idx="150">
                  <c:v>1.8868675926210839E-2</c:v>
                </c:pt>
                <c:pt idx="151">
                  <c:v>1.8615260784888621E-2</c:v>
                </c:pt>
                <c:pt idx="152">
                  <c:v>1.861854890758417E-2</c:v>
                </c:pt>
                <c:pt idx="153">
                  <c:v>1.871682700170002E-2</c:v>
                </c:pt>
                <c:pt idx="154">
                  <c:v>1.9368721041436159E-2</c:v>
                </c:pt>
                <c:pt idx="155">
                  <c:v>1.908885708176276E-2</c:v>
                </c:pt>
                <c:pt idx="156">
                  <c:v>1.899771195899886E-2</c:v>
                </c:pt>
                <c:pt idx="157">
                  <c:v>1.84063335137017E-2</c:v>
                </c:pt>
                <c:pt idx="158">
                  <c:v>1.848202353656005E-2</c:v>
                </c:pt>
                <c:pt idx="159">
                  <c:v>1.9301635132009359E-2</c:v>
                </c:pt>
                <c:pt idx="160">
                  <c:v>1.8753089270794041E-2</c:v>
                </c:pt>
                <c:pt idx="161">
                  <c:v>1.8395825326488851E-2</c:v>
                </c:pt>
                <c:pt idx="162">
                  <c:v>1.8825127490215799E-2</c:v>
                </c:pt>
                <c:pt idx="163">
                  <c:v>1.8622100612114448E-2</c:v>
                </c:pt>
                <c:pt idx="164">
                  <c:v>1.8570110697921659E-2</c:v>
                </c:pt>
                <c:pt idx="165">
                  <c:v>1.845061034440787E-2</c:v>
                </c:pt>
                <c:pt idx="166">
                  <c:v>1.8329970050782511E-2</c:v>
                </c:pt>
                <c:pt idx="167">
                  <c:v>1.842210760809903E-2</c:v>
                </c:pt>
                <c:pt idx="168">
                  <c:v>1.838213028056878E-2</c:v>
                </c:pt>
                <c:pt idx="169">
                  <c:v>1.834334339990331E-2</c:v>
                </c:pt>
                <c:pt idx="170">
                  <c:v>1.8680166130698051E-2</c:v>
                </c:pt>
                <c:pt idx="171">
                  <c:v>1.856543042795927E-2</c:v>
                </c:pt>
                <c:pt idx="172">
                  <c:v>1.8499269765437639E-2</c:v>
                </c:pt>
                <c:pt idx="173">
                  <c:v>1.9039264516195569E-2</c:v>
                </c:pt>
                <c:pt idx="174">
                  <c:v>1.8771833204027359E-2</c:v>
                </c:pt>
                <c:pt idx="175">
                  <c:v>1.8669861460908859E-2</c:v>
                </c:pt>
                <c:pt idx="176">
                  <c:v>1.8391150843789009E-2</c:v>
                </c:pt>
                <c:pt idx="177">
                  <c:v>1.84193423321545E-2</c:v>
                </c:pt>
                <c:pt idx="178">
                  <c:v>1.8428294641184659E-2</c:v>
                </c:pt>
                <c:pt idx="179">
                  <c:v>1.8696345666177089E-2</c:v>
                </c:pt>
                <c:pt idx="180">
                  <c:v>1.8512570625188941E-2</c:v>
                </c:pt>
                <c:pt idx="181">
                  <c:v>1.853038083847823E-2</c:v>
                </c:pt>
                <c:pt idx="182">
                  <c:v>1.8924508583652279E-2</c:v>
                </c:pt>
                <c:pt idx="183">
                  <c:v>1.896004784314673E-2</c:v>
                </c:pt>
                <c:pt idx="184">
                  <c:v>1.8661712116047471E-2</c:v>
                </c:pt>
                <c:pt idx="185">
                  <c:v>1.879443497208769E-2</c:v>
                </c:pt>
                <c:pt idx="186">
                  <c:v>1.859283649414057E-2</c:v>
                </c:pt>
                <c:pt idx="187">
                  <c:v>1.877306362757963E-2</c:v>
                </c:pt>
                <c:pt idx="188">
                  <c:v>1.8588517835127941E-2</c:v>
                </c:pt>
                <c:pt idx="189">
                  <c:v>1.8648800989053031E-2</c:v>
                </c:pt>
                <c:pt idx="190">
                  <c:v>1.9051240996900611E-2</c:v>
                </c:pt>
                <c:pt idx="191">
                  <c:v>1.8898859872967019E-2</c:v>
                </c:pt>
                <c:pt idx="192">
                  <c:v>1.9145045326734451E-2</c:v>
                </c:pt>
                <c:pt idx="193">
                  <c:v>1.8917809067283381E-2</c:v>
                </c:pt>
                <c:pt idx="194">
                  <c:v>1.900014347124113E-2</c:v>
                </c:pt>
                <c:pt idx="195">
                  <c:v>1.8943486102175309E-2</c:v>
                </c:pt>
                <c:pt idx="196">
                  <c:v>1.9372298344723069E-2</c:v>
                </c:pt>
                <c:pt idx="197">
                  <c:v>1.9475242339381551E-2</c:v>
                </c:pt>
                <c:pt idx="198">
                  <c:v>1.9352099910754809E-2</c:v>
                </c:pt>
                <c:pt idx="199">
                  <c:v>1.9435038455721979E-2</c:v>
                </c:pt>
                <c:pt idx="200">
                  <c:v>1.9331119438607079E-2</c:v>
                </c:pt>
                <c:pt idx="201">
                  <c:v>1.9938495296291759E-2</c:v>
                </c:pt>
                <c:pt idx="202">
                  <c:v>1.9879733772357581E-2</c:v>
                </c:pt>
                <c:pt idx="203">
                  <c:v>1.98813830417502E-2</c:v>
                </c:pt>
                <c:pt idx="204">
                  <c:v>1.9943428117030992E-2</c:v>
                </c:pt>
                <c:pt idx="205">
                  <c:v>2.0540169016036461E-2</c:v>
                </c:pt>
                <c:pt idx="206">
                  <c:v>2.0517207349326182E-2</c:v>
                </c:pt>
                <c:pt idx="207">
                  <c:v>2.0552819958257709E-2</c:v>
                </c:pt>
                <c:pt idx="208">
                  <c:v>2.126840756719495E-2</c:v>
                </c:pt>
                <c:pt idx="209">
                  <c:v>2.1254639931603769E-2</c:v>
                </c:pt>
              </c:numCache>
            </c:numRef>
          </c:xVal>
          <c:yVal>
            <c:numRef>
              <c:f>'[2]Gold Commodity'!$B$23:$B$232</c:f>
              <c:numCache>
                <c:formatCode>General</c:formatCode>
                <c:ptCount val="210"/>
                <c:pt idx="0">
                  <c:v>1.197592557447742E-3</c:v>
                </c:pt>
                <c:pt idx="1">
                  <c:v>1.523706564160082E-3</c:v>
                </c:pt>
                <c:pt idx="2">
                  <c:v>1.4910951634888479E-3</c:v>
                </c:pt>
                <c:pt idx="3">
                  <c:v>1.0019241534203369E-3</c:v>
                </c:pt>
                <c:pt idx="4">
                  <c:v>1.4584837628176129E-3</c:v>
                </c:pt>
                <c:pt idx="5">
                  <c:v>1.425872362146379E-3</c:v>
                </c:pt>
                <c:pt idx="6">
                  <c:v>1.0345355540915711E-3</c:v>
                </c:pt>
                <c:pt idx="7">
                  <c:v>1.360649560803912E-3</c:v>
                </c:pt>
                <c:pt idx="8">
                  <c:v>1.0671469547628039E-3</c:v>
                </c:pt>
                <c:pt idx="9">
                  <c:v>1.328038160132677E-3</c:v>
                </c:pt>
                <c:pt idx="10">
                  <c:v>1.099758355434038E-3</c:v>
                </c:pt>
                <c:pt idx="11">
                  <c:v>1.2954267594614431E-3</c:v>
                </c:pt>
                <c:pt idx="12">
                  <c:v>1.1323697561052731E-3</c:v>
                </c:pt>
                <c:pt idx="13">
                  <c:v>1.5563179648313151E-3</c:v>
                </c:pt>
                <c:pt idx="14">
                  <c:v>1.588929365502549E-3</c:v>
                </c:pt>
                <c:pt idx="15">
                  <c:v>1.230203958118975E-3</c:v>
                </c:pt>
                <c:pt idx="16">
                  <c:v>1.164981156776507E-3</c:v>
                </c:pt>
                <c:pt idx="17">
                  <c:v>1.3932609614751451E-3</c:v>
                </c:pt>
                <c:pt idx="18">
                  <c:v>1.2628153587902089E-3</c:v>
                </c:pt>
                <c:pt idx="19">
                  <c:v>9.2050382509644129E-4</c:v>
                </c:pt>
                <c:pt idx="20">
                  <c:v>1.323514808559127E-3</c:v>
                </c:pt>
                <c:pt idx="21">
                  <c:v>1.225680606545425E-3</c:v>
                </c:pt>
                <c:pt idx="22">
                  <c:v>1.062623603189255E-3</c:v>
                </c:pt>
                <c:pt idx="23">
                  <c:v>1.4539604112440629E-3</c:v>
                </c:pt>
                <c:pt idx="24">
                  <c:v>1.5191832125865321E-3</c:v>
                </c:pt>
                <c:pt idx="25">
                  <c:v>1.486571811915297E-3</c:v>
                </c:pt>
                <c:pt idx="26">
                  <c:v>1.551794613257766E-3</c:v>
                </c:pt>
                <c:pt idx="27">
                  <c:v>1.160457805202957E-3</c:v>
                </c:pt>
                <c:pt idx="28">
                  <c:v>1.290903407887894E-3</c:v>
                </c:pt>
                <c:pt idx="29">
                  <c:v>1.127846404531722E-3</c:v>
                </c:pt>
                <c:pt idx="30">
                  <c:v>1.0952350038604889E-3</c:v>
                </c:pt>
                <c:pt idx="31">
                  <c:v>1.3887376099015959E-3</c:v>
                </c:pt>
                <c:pt idx="32">
                  <c:v>1.356126209230362E-3</c:v>
                </c:pt>
                <c:pt idx="33">
                  <c:v>1.0300122025180211E-3</c:v>
                </c:pt>
                <c:pt idx="34">
                  <c:v>9.9740080184678652E-4</c:v>
                </c:pt>
                <c:pt idx="35">
                  <c:v>1.258292007216659E-3</c:v>
                </c:pt>
                <c:pt idx="36">
                  <c:v>1.4213490105728301E-3</c:v>
                </c:pt>
                <c:pt idx="37">
                  <c:v>1.1930692058741909E-3</c:v>
                </c:pt>
                <c:pt idx="38">
                  <c:v>1.5146598610129821E-3</c:v>
                </c:pt>
                <c:pt idx="39">
                  <c:v>1.384214258328046E-3</c:v>
                </c:pt>
                <c:pt idx="40">
                  <c:v>1.3189914569855779E-3</c:v>
                </c:pt>
                <c:pt idx="41">
                  <c:v>1.4168256589992801E-3</c:v>
                </c:pt>
                <c:pt idx="42">
                  <c:v>1.2537686556431101E-3</c:v>
                </c:pt>
                <c:pt idx="43">
                  <c:v>1.0907116522869389E-3</c:v>
                </c:pt>
                <c:pt idx="44">
                  <c:v>1.2863800563143431E-3</c:v>
                </c:pt>
                <c:pt idx="45">
                  <c:v>1.1559344536294081E-3</c:v>
                </c:pt>
                <c:pt idx="46">
                  <c:v>1.1233230529581739E-3</c:v>
                </c:pt>
                <c:pt idx="47">
                  <c:v>1.2211572549718759E-3</c:v>
                </c:pt>
                <c:pt idx="48">
                  <c:v>9.9287745027323696E-4</c:v>
                </c:pt>
                <c:pt idx="49">
                  <c:v>1.0254888509444711E-3</c:v>
                </c:pt>
                <c:pt idx="50">
                  <c:v>1.482048460341749E-3</c:v>
                </c:pt>
                <c:pt idx="51">
                  <c:v>1.1885458543006409E-3</c:v>
                </c:pt>
                <c:pt idx="52">
                  <c:v>1.449437059670514E-3</c:v>
                </c:pt>
                <c:pt idx="53">
                  <c:v>1.058100251615705E-3</c:v>
                </c:pt>
                <c:pt idx="54">
                  <c:v>1.351602857656812E-3</c:v>
                </c:pt>
                <c:pt idx="55">
                  <c:v>1.118799701384624E-3</c:v>
                </c:pt>
                <c:pt idx="56">
                  <c:v>1.4775251087681979E-3</c:v>
                </c:pt>
                <c:pt idx="57">
                  <c:v>1.347079506083262E-3</c:v>
                </c:pt>
                <c:pt idx="58">
                  <c:v>1.1840225027270909E-3</c:v>
                </c:pt>
                <c:pt idx="59">
                  <c:v>1.2492453040695601E-3</c:v>
                </c:pt>
                <c:pt idx="60">
                  <c:v>1.053576900042155E-3</c:v>
                </c:pt>
                <c:pt idx="61">
                  <c:v>1.4123023074257301E-3</c:v>
                </c:pt>
                <c:pt idx="62">
                  <c:v>1.3144681054120279E-3</c:v>
                </c:pt>
                <c:pt idx="63">
                  <c:v>1.281856704740794E-3</c:v>
                </c:pt>
                <c:pt idx="64">
                  <c:v>1.08618830071339E-3</c:v>
                </c:pt>
                <c:pt idx="65">
                  <c:v>1.444913708096964E-3</c:v>
                </c:pt>
                <c:pt idx="66">
                  <c:v>1.379690906754496E-3</c:v>
                </c:pt>
                <c:pt idx="67">
                  <c:v>1.2166339033983251E-3</c:v>
                </c:pt>
                <c:pt idx="68">
                  <c:v>9.8835409869968741E-4</c:v>
                </c:pt>
                <c:pt idx="69">
                  <c:v>1.1514111020558581E-3</c:v>
                </c:pt>
                <c:pt idx="70">
                  <c:v>1.0209654993709209E-3</c:v>
                </c:pt>
                <c:pt idx="71">
                  <c:v>1.4403903565234149E-3</c:v>
                </c:pt>
                <c:pt idx="72">
                  <c:v>1.2447219524960101E-3</c:v>
                </c:pt>
                <c:pt idx="73">
                  <c:v>1.277333353167244E-3</c:v>
                </c:pt>
                <c:pt idx="74">
                  <c:v>1.0490535484686059E-3</c:v>
                </c:pt>
                <c:pt idx="75">
                  <c:v>1.08166494913984E-3</c:v>
                </c:pt>
                <c:pt idx="76">
                  <c:v>1.114276349811074E-3</c:v>
                </c:pt>
                <c:pt idx="77">
                  <c:v>1.1468877504823081E-3</c:v>
                </c:pt>
                <c:pt idx="78">
                  <c:v>1.375167555180946E-3</c:v>
                </c:pt>
                <c:pt idx="79">
                  <c:v>1.0164421477973709E-3</c:v>
                </c:pt>
                <c:pt idx="80">
                  <c:v>1.3425561545097121E-3</c:v>
                </c:pt>
                <c:pt idx="81">
                  <c:v>1.179499151153542E-3</c:v>
                </c:pt>
                <c:pt idx="82">
                  <c:v>9.8383074712613742E-4</c:v>
                </c:pt>
                <c:pt idx="83">
                  <c:v>1.2121105518247759E-3</c:v>
                </c:pt>
                <c:pt idx="84">
                  <c:v>1.3099447538384779E-3</c:v>
                </c:pt>
                <c:pt idx="85">
                  <c:v>1.4077789558521799E-3</c:v>
                </c:pt>
                <c:pt idx="86">
                  <c:v>1.0445301968950559E-3</c:v>
                </c:pt>
                <c:pt idx="87">
                  <c:v>1.109752998237524E-3</c:v>
                </c:pt>
                <c:pt idx="88">
                  <c:v>1.1749757995799929E-3</c:v>
                </c:pt>
                <c:pt idx="89">
                  <c:v>1.207587200251226E-3</c:v>
                </c:pt>
                <c:pt idx="90">
                  <c:v>1.0771415975662901E-3</c:v>
                </c:pt>
                <c:pt idx="91">
                  <c:v>1.142364398908759E-3</c:v>
                </c:pt>
                <c:pt idx="92">
                  <c:v>1.2401986009224601E-3</c:v>
                </c:pt>
                <c:pt idx="93">
                  <c:v>9.7930739555258809E-4</c:v>
                </c:pt>
                <c:pt idx="94">
                  <c:v>1.272810001593694E-3</c:v>
                </c:pt>
                <c:pt idx="95">
                  <c:v>1.3706442036073971E-3</c:v>
                </c:pt>
                <c:pt idx="96">
                  <c:v>1.305421402264929E-3</c:v>
                </c:pt>
                <c:pt idx="97">
                  <c:v>1.3380328029361629E-3</c:v>
                </c:pt>
                <c:pt idx="98">
                  <c:v>1.011918796223822E-3</c:v>
                </c:pt>
                <c:pt idx="99">
                  <c:v>1.403255604278631E-3</c:v>
                </c:pt>
                <c:pt idx="100">
                  <c:v>1.3661208520338471E-3</c:v>
                </c:pt>
                <c:pt idx="101">
                  <c:v>1.235675249348911E-3</c:v>
                </c:pt>
                <c:pt idx="102">
                  <c:v>1.137841047335209E-3</c:v>
                </c:pt>
                <c:pt idx="103">
                  <c:v>1.105229646663974E-3</c:v>
                </c:pt>
                <c:pt idx="104">
                  <c:v>1.333509451362613E-3</c:v>
                </c:pt>
                <c:pt idx="105">
                  <c:v>9.7478404397903788E-4</c:v>
                </c:pt>
                <c:pt idx="106">
                  <c:v>1.2030638486776771E-3</c:v>
                </c:pt>
                <c:pt idx="107">
                  <c:v>1.0400068453215059E-3</c:v>
                </c:pt>
                <c:pt idx="108">
                  <c:v>1.0726182459927409E-3</c:v>
                </c:pt>
                <c:pt idx="109">
                  <c:v>1.1704524480064429E-3</c:v>
                </c:pt>
                <c:pt idx="110">
                  <c:v>1.300898050691379E-3</c:v>
                </c:pt>
                <c:pt idx="111">
                  <c:v>1.2682866500201449E-3</c:v>
                </c:pt>
                <c:pt idx="112">
                  <c:v>1.0073954446502731E-3</c:v>
                </c:pt>
                <c:pt idx="113">
                  <c:v>1.231151897775361E-3</c:v>
                </c:pt>
                <c:pt idx="114">
                  <c:v>1.035483493747956E-3</c:v>
                </c:pt>
                <c:pt idx="115">
                  <c:v>1.068094894419191E-3</c:v>
                </c:pt>
                <c:pt idx="116">
                  <c:v>1.328986099789063E-3</c:v>
                </c:pt>
                <c:pt idx="117">
                  <c:v>1.2637632984465949E-3</c:v>
                </c:pt>
                <c:pt idx="118">
                  <c:v>9.7026069240548855E-4</c:v>
                </c:pt>
                <c:pt idx="119">
                  <c:v>1.0028720930767229E-3</c:v>
                </c:pt>
                <c:pt idx="120">
                  <c:v>1.1985404971041271E-3</c:v>
                </c:pt>
                <c:pt idx="121">
                  <c:v>1.1007062950904251E-3</c:v>
                </c:pt>
                <c:pt idx="122">
                  <c:v>1.133317695761659E-3</c:v>
                </c:pt>
                <c:pt idx="123">
                  <c:v>1.296374699117829E-3</c:v>
                </c:pt>
                <c:pt idx="124">
                  <c:v>1.1659290964328921E-3</c:v>
                </c:pt>
                <c:pt idx="125">
                  <c:v>1.0064475049938861E-3</c:v>
                </c:pt>
                <c:pt idx="126">
                  <c:v>1.332561511706227E-3</c:v>
                </c:pt>
                <c:pt idx="127">
                  <c:v>1.03905890566512E-3</c:v>
                </c:pt>
                <c:pt idx="128">
                  <c:v>1.0716703063363539E-3</c:v>
                </c:pt>
                <c:pt idx="129">
                  <c:v>1.104281707007588E-3</c:v>
                </c:pt>
                <c:pt idx="130">
                  <c:v>1.136893107678823E-3</c:v>
                </c:pt>
                <c:pt idx="131">
                  <c:v>1.4630071143911631E-3</c:v>
                </c:pt>
                <c:pt idx="132">
                  <c:v>1.2347273096925239E-3</c:v>
                </c:pt>
                <c:pt idx="133">
                  <c:v>1.20211590902129E-3</c:v>
                </c:pt>
                <c:pt idx="134">
                  <c:v>1.169504508350057E-3</c:v>
                </c:pt>
                <c:pt idx="135">
                  <c:v>1.3651729123774609E-3</c:v>
                </c:pt>
                <c:pt idx="136">
                  <c:v>1.6260641177473329E-3</c:v>
                </c:pt>
                <c:pt idx="137">
                  <c:v>1.2673387103637589E-3</c:v>
                </c:pt>
                <c:pt idx="138">
                  <c:v>1.430395713719929E-3</c:v>
                </c:pt>
                <c:pt idx="139">
                  <c:v>1.495618515062397E-3</c:v>
                </c:pt>
                <c:pt idx="140">
                  <c:v>1.528229915733632E-3</c:v>
                </c:pt>
                <c:pt idx="141">
                  <c:v>1.2999501110349931E-3</c:v>
                </c:pt>
                <c:pt idx="142">
                  <c:v>1.593452717076099E-3</c:v>
                </c:pt>
                <c:pt idx="143">
                  <c:v>1.397784313048695E-3</c:v>
                </c:pt>
                <c:pt idx="144">
                  <c:v>1.5608413164048651E-3</c:v>
                </c:pt>
                <c:pt idx="145">
                  <c:v>1.2918513475442791E-3</c:v>
                </c:pt>
                <c:pt idx="146">
                  <c:v>1.0961829435168751E-3</c:v>
                </c:pt>
                <c:pt idx="147">
                  <c:v>1.259239946873046E-3</c:v>
                </c:pt>
                <c:pt idx="148">
                  <c:v>1.1614057448593429E-3</c:v>
                </c:pt>
                <c:pt idx="149">
                  <c:v>9.6573734083193867E-4</c:v>
                </c:pt>
                <c:pt idx="150">
                  <c:v>1.063571542845641E-3</c:v>
                </c:pt>
                <c:pt idx="151">
                  <c:v>1.128794344188109E-3</c:v>
                </c:pt>
                <c:pt idx="152">
                  <c:v>1.1940171455305771E-3</c:v>
                </c:pt>
                <c:pt idx="153">
                  <c:v>1.226628546201811E-3</c:v>
                </c:pt>
                <c:pt idx="154">
                  <c:v>9.9834874150317313E-4</c:v>
                </c:pt>
                <c:pt idx="155">
                  <c:v>1.030960142174407E-3</c:v>
                </c:pt>
                <c:pt idx="156">
                  <c:v>9.9382538992962271E-4</c:v>
                </c:pt>
                <c:pt idx="157">
                  <c:v>1.156882393285793E-3</c:v>
                </c:pt>
                <c:pt idx="158">
                  <c:v>1.189493793957028E-3</c:v>
                </c:pt>
                <c:pt idx="159">
                  <c:v>9.6121398925838879E-4</c:v>
                </c:pt>
                <c:pt idx="160">
                  <c:v>1.0264367906008571E-3</c:v>
                </c:pt>
                <c:pt idx="161">
                  <c:v>1.124270992614559E-3</c:v>
                </c:pt>
                <c:pt idx="162">
                  <c:v>1.2547165952994949E-3</c:v>
                </c:pt>
                <c:pt idx="163">
                  <c:v>1.222105194628261E-3</c:v>
                </c:pt>
                <c:pt idx="164">
                  <c:v>1.059048191272091E-3</c:v>
                </c:pt>
                <c:pt idx="165">
                  <c:v>1.0916595919433249E-3</c:v>
                </c:pt>
                <c:pt idx="166">
                  <c:v>1.1197476410410091E-3</c:v>
                </c:pt>
                <c:pt idx="167">
                  <c:v>1.054524839698541E-3</c:v>
                </c:pt>
                <c:pt idx="168">
                  <c:v>1.1523590417122441E-3</c:v>
                </c:pt>
                <c:pt idx="169">
                  <c:v>1.0871362403697749E-3</c:v>
                </c:pt>
                <c:pt idx="170">
                  <c:v>1.2175818430547119E-3</c:v>
                </c:pt>
                <c:pt idx="171">
                  <c:v>1.0219134390273079E-3</c:v>
                </c:pt>
                <c:pt idx="172">
                  <c:v>1.184970442383478E-3</c:v>
                </c:pt>
                <c:pt idx="173">
                  <c:v>9.5669063768483913E-4</c:v>
                </c:pt>
                <c:pt idx="174">
                  <c:v>9.8930203835607294E-4</c:v>
                </c:pt>
                <c:pt idx="175">
                  <c:v>1.180447090809928E-3</c:v>
                </c:pt>
                <c:pt idx="176">
                  <c:v>1.082612888796226E-3</c:v>
                </c:pt>
                <c:pt idx="177">
                  <c:v>1.1152242894674599E-3</c:v>
                </c:pt>
                <c:pt idx="178">
                  <c:v>1.0500014881249921E-3</c:v>
                </c:pt>
                <c:pt idx="179">
                  <c:v>9.847786867825236E-4</c:v>
                </c:pt>
                <c:pt idx="180">
                  <c:v>1.1478356901386941E-3</c:v>
                </c:pt>
                <c:pt idx="181">
                  <c:v>1.017390087453758E-3</c:v>
                </c:pt>
                <c:pt idx="182">
                  <c:v>9.5216728611128936E-4</c:v>
                </c:pt>
                <c:pt idx="183">
                  <c:v>9.4764393453773948E-4</c:v>
                </c:pt>
                <c:pt idx="184">
                  <c:v>1.1107009378939099E-3</c:v>
                </c:pt>
                <c:pt idx="185">
                  <c:v>1.1433123385651441E-3</c:v>
                </c:pt>
                <c:pt idx="186">
                  <c:v>1.078089537222676E-3</c:v>
                </c:pt>
                <c:pt idx="187">
                  <c:v>9.8025533520897361E-4</c:v>
                </c:pt>
                <c:pt idx="188">
                  <c:v>1.045478136551441E-3</c:v>
                </c:pt>
                <c:pt idx="189">
                  <c:v>1.012866735880208E-3</c:v>
                </c:pt>
                <c:pt idx="190">
                  <c:v>1.10617758632036E-3</c:v>
                </c:pt>
                <c:pt idx="191">
                  <c:v>1.0409547849778919E-3</c:v>
                </c:pt>
                <c:pt idx="192">
                  <c:v>9.4312058296419003E-4</c:v>
                </c:pt>
                <c:pt idx="193">
                  <c:v>1.008343384306658E-3</c:v>
                </c:pt>
                <c:pt idx="194">
                  <c:v>9.7573198363542417E-4</c:v>
                </c:pt>
                <c:pt idx="195">
                  <c:v>1.073566185649126E-3</c:v>
                </c:pt>
                <c:pt idx="196">
                  <c:v>9.7120863206187407E-4</c:v>
                </c:pt>
                <c:pt idx="197">
                  <c:v>9.3859723139064048E-4</c:v>
                </c:pt>
                <c:pt idx="198">
                  <c:v>1.036431433404343E-3</c:v>
                </c:pt>
                <c:pt idx="199">
                  <c:v>1.0690428340755769E-3</c:v>
                </c:pt>
                <c:pt idx="200">
                  <c:v>1.003820032733108E-3</c:v>
                </c:pt>
                <c:pt idx="201">
                  <c:v>1.0319080818307919E-3</c:v>
                </c:pt>
                <c:pt idx="202">
                  <c:v>9.9929668115955866E-4</c:v>
                </c:pt>
                <c:pt idx="203">
                  <c:v>9.666852804883243E-4</c:v>
                </c:pt>
                <c:pt idx="204">
                  <c:v>9.3407387981709082E-4</c:v>
                </c:pt>
                <c:pt idx="205">
                  <c:v>9.2955052824354094E-4</c:v>
                </c:pt>
                <c:pt idx="206">
                  <c:v>9.6216192891477518E-4</c:v>
                </c:pt>
                <c:pt idx="207">
                  <c:v>9.9477332958600932E-4</c:v>
                </c:pt>
                <c:pt idx="208">
                  <c:v>9.5763857734122455E-4</c:v>
                </c:pt>
                <c:pt idx="209">
                  <c:v>9.2502717666999084E-4</c:v>
                </c:pt>
              </c:numCache>
            </c:numRef>
          </c:yVal>
          <c:smooth val="0"/>
          <c:extLst>
            <c:ext xmlns:c16="http://schemas.microsoft.com/office/drawing/2014/chart" uri="{C3380CC4-5D6E-409C-BE32-E72D297353CC}">
              <c16:uniqueId val="{00000001-8009-C448-B6CF-38A8372F13F4}"/>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layout>
                <c:manualLayout>
                  <c:x val="7.2364814814814818E-3"/>
                  <c:y val="4.0542000000000002E-2"/>
                </c:manualLayout>
              </c:layout>
              <c:tx>
                <c:rich>
                  <a:bodyPr/>
                  <a:lstStyle/>
                  <a:p>
                    <a:fld id="{BB212D67-A223-3F42-9EEB-EE7662DB7455}"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8009-C448-B6CF-38A8372F13F4}"/>
                </c:ext>
              </c:extLst>
            </c:dLbl>
            <c:dLbl>
              <c:idx val="1"/>
              <c:layout>
                <c:manualLayout>
                  <c:x val="-0.1086887962962963"/>
                  <c:y val="-5.6046444444444447E-2"/>
                </c:manualLayout>
              </c:layout>
              <c:tx>
                <c:rich>
                  <a:bodyPr/>
                  <a:lstStyle/>
                  <a:p>
                    <a:fld id="{D5E8614A-5D9F-BC4A-B844-51B692FFBC36}"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009-C448-B6CF-38A8372F13F4}"/>
                </c:ext>
              </c:extLst>
            </c:dLbl>
            <c:dLbl>
              <c:idx val="2"/>
              <c:layout>
                <c:manualLayout>
                  <c:x val="-4.5562037037037038E-3"/>
                  <c:y val="6.1353777777777778E-2"/>
                </c:manualLayout>
              </c:layout>
              <c:tx>
                <c:rich>
                  <a:bodyPr/>
                  <a:lstStyle/>
                  <a:p>
                    <a:fld id="{1CDBD2A6-8E2E-EF4D-8C11-23A721F50AED}"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8009-C448-B6CF-38A8372F13F4}"/>
                </c:ext>
              </c:extLst>
            </c:dLbl>
            <c:dLbl>
              <c:idx val="3"/>
              <c:layout>
                <c:manualLayout>
                  <c:x val="-0.12558236776415369"/>
                  <c:y val="-7.320096689968475E-2"/>
                </c:manualLayout>
              </c:layout>
              <c:tx>
                <c:rich>
                  <a:bodyPr/>
                  <a:lstStyle/>
                  <a:p>
                    <a:fld id="{5DB30A2D-08B4-6449-A48B-0F6ABF564584}"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8009-C448-B6CF-38A8372F13F4}"/>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'[2]Gold Commodity_extremes'!$A$2:$A$5</c:f>
              <c:numCache>
                <c:formatCode>General</c:formatCode>
                <c:ptCount val="4"/>
                <c:pt idx="0">
                  <c:v>2.2075412822946842E-2</c:v>
                </c:pt>
                <c:pt idx="1">
                  <c:v>2.7342611029217041E-2</c:v>
                </c:pt>
                <c:pt idx="2">
                  <c:v>2.9318988357942909E-2</c:v>
                </c:pt>
                <c:pt idx="3">
                  <c:v>1.8329970050782511E-2</c:v>
                </c:pt>
              </c:numCache>
            </c:numRef>
          </c:xVal>
          <c:yVal>
            <c:numRef>
              <c:f>'[2]Gold Commodity_extremes'!$B$2:$B$5</c:f>
              <c:numCache>
                <c:formatCode>General</c:formatCode>
                <c:ptCount val="4"/>
                <c:pt idx="0">
                  <c:v>9.2050382509644129E-4</c:v>
                </c:pt>
                <c:pt idx="1">
                  <c:v>1.663198869992117E-3</c:v>
                </c:pt>
                <c:pt idx="2">
                  <c:v>1.010970856567436E-3</c:v>
                </c:pt>
                <c:pt idx="3">
                  <c:v>1.1197476410410091E-3</c:v>
                </c:pt>
              </c:numCache>
            </c:numRef>
          </c:yVal>
          <c:smooth val="0"/>
          <c:extLst>
            <c:ext xmlns:c15="http://schemas.microsoft.com/office/drawing/2012/chart" uri="{02D57815-91ED-43cb-92C2-25804820EDAC}">
              <c15:datalabelsRange>
                <c15:f>'https://myjunia-my.sharepoint.com/personal/hugo_demenez_student_junia_com/Documents/MFE/Memoire_M2_2023/results/[portfolios_markowitz.xlsx]Gold Commodity_extremes'!$C$2:$C$5</c15:f>
                <c15:dlblRangeCache>
                  <c:ptCount val="4"/>
                  <c:pt idx="0">
                    <c:v>Gold Commodity : 100%</c:v>
                  </c:pt>
                  <c:pt idx="1">
                    <c:v>S&amp;P 500 : 100%</c:v>
                  </c:pt>
                  <c:pt idx="2">
                    <c:v>CAC40 : 100%</c:v>
                  </c:pt>
                  <c:pt idx="3">
                    <c:v>CAC40 : 15%
S&amp;P 500 : 25%
Gold Commodity : 60%</c:v>
                  </c:pt>
                </c15:dlblRangeCache>
              </c15:datalabelsRange>
            </c:ext>
            <c:ext xmlns:c16="http://schemas.microsoft.com/office/drawing/2014/chart" uri="{C3380CC4-5D6E-409C-BE32-E72D297353CC}">
              <c16:uniqueId val="{00000006-8009-C448-B6CF-38A8372F13F4}"/>
            </c:ext>
          </c:extLst>
        </c:ser>
        <c:dLbls>
          <c:showLegendKey val="0"/>
          <c:showVal val="0"/>
          <c:showCatName val="0"/>
          <c:showSerName val="0"/>
          <c:showPercent val="0"/>
          <c:showBubbleSize val="0"/>
        </c:dLbls>
        <c:axId val="1741360175"/>
        <c:axId val="2068901663"/>
      </c:scatterChart>
      <c:valAx>
        <c:axId val="1741360175"/>
        <c:scaling>
          <c:orientation val="minMax"/>
          <c:min val="1.4999999999999999E-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At val="-8.0000000000000002E-3"/>
        <c:crossBetween val="midCat"/>
      </c:valAx>
      <c:valAx>
        <c:axId val="2068901663"/>
        <c:scaling>
          <c:orientation val="minMax"/>
          <c:min val="5.0000000000000001E-4"/>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solidFill>
                <a:latin typeface="Montserrat" pitchFamily="2" charset="77"/>
                <a:ea typeface="+mn-ea"/>
                <a:cs typeface="+mn-cs"/>
              </a:defRPr>
            </a:pPr>
            <a:r>
              <a:rPr lang="fr-FR"/>
              <a:t>Évolution démographique</a:t>
            </a:r>
            <a:r>
              <a:rPr lang="fr-FR" baseline="0"/>
              <a:t> des pays étudiés de 1961 à 2020</a:t>
            </a:r>
            <a:endParaRPr lang="fr-F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ontserrat" pitchFamily="2" charset="77"/>
              <a:ea typeface="+mn-ea"/>
              <a:cs typeface="+mn-cs"/>
            </a:defRPr>
          </a:pPr>
          <a:endParaRPr lang="fr-FR"/>
        </a:p>
      </c:txPr>
    </c:title>
    <c:autoTitleDeleted val="0"/>
    <c:plotArea>
      <c:layout/>
      <c:lineChart>
        <c:grouping val="standard"/>
        <c:varyColors val="0"/>
        <c:ser>
          <c:idx val="0"/>
          <c:order val="0"/>
          <c:tx>
            <c:strRef>
              <c:f>Feuil2!$B$1</c:f>
              <c:strCache>
                <c:ptCount val="1"/>
                <c:pt idx="0">
                  <c:v>Brésil</c:v>
                </c:pt>
              </c:strCache>
            </c:strRef>
          </c:tx>
          <c:spPr>
            <a:ln w="28575" cap="rnd">
              <a:solidFill>
                <a:schemeClr val="accent5"/>
              </a:solidFill>
              <a:round/>
            </a:ln>
            <a:effectLst/>
          </c:spPr>
          <c:marker>
            <c:symbol val="none"/>
          </c:marker>
          <c:cat>
            <c:strRef>
              <c:f>Feuil2!$A$2:$A$52</c:f>
              <c:strCache>
                <c:ptCount val="51"/>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pt idx="38">
                  <c:v>2008</c:v>
                </c:pt>
                <c:pt idx="39">
                  <c:v>2009</c:v>
                </c:pt>
                <c:pt idx="40">
                  <c:v>2010</c:v>
                </c:pt>
                <c:pt idx="41">
                  <c:v>2011</c:v>
                </c:pt>
                <c:pt idx="42">
                  <c:v>2012</c:v>
                </c:pt>
                <c:pt idx="43">
                  <c:v>2013</c:v>
                </c:pt>
                <c:pt idx="44">
                  <c:v>2014</c:v>
                </c:pt>
                <c:pt idx="45">
                  <c:v>2015</c:v>
                </c:pt>
                <c:pt idx="46">
                  <c:v>2016</c:v>
                </c:pt>
                <c:pt idx="47">
                  <c:v>2017</c:v>
                </c:pt>
                <c:pt idx="48">
                  <c:v>2018</c:v>
                </c:pt>
                <c:pt idx="49">
                  <c:v>2019</c:v>
                </c:pt>
                <c:pt idx="50">
                  <c:v>2020</c:v>
                </c:pt>
              </c:strCache>
            </c:strRef>
          </c:cat>
          <c:val>
            <c:numRef>
              <c:f>Feuil2!$B$2:$B$52</c:f>
              <c:numCache>
                <c:formatCode>General</c:formatCode>
                <c:ptCount val="51"/>
                <c:pt idx="0">
                  <c:v>1.3512503708485069</c:v>
                </c:pt>
                <c:pt idx="1">
                  <c:v>1.3844699966884439</c:v>
                </c:pt>
                <c:pt idx="2">
                  <c:v>1.418297126593606</c:v>
                </c:pt>
                <c:pt idx="3">
                  <c:v>1.4525067580449249</c:v>
                </c:pt>
                <c:pt idx="4">
                  <c:v>1.4871634256941364</c:v>
                </c:pt>
                <c:pt idx="5">
                  <c:v>1.5225430948709326</c:v>
                </c:pt>
                <c:pt idx="6">
                  <c:v>1.5588447873219311</c:v>
                </c:pt>
                <c:pt idx="7">
                  <c:v>1.5961194111325907</c:v>
                </c:pt>
                <c:pt idx="8">
                  <c:v>1.6341933643957942</c:v>
                </c:pt>
                <c:pt idx="9">
                  <c:v>1.6730630078880178</c:v>
                </c:pt>
                <c:pt idx="10">
                  <c:v>1.7124607081860577</c:v>
                </c:pt>
                <c:pt idx="11">
                  <c:v>1.7520958883409612</c:v>
                </c:pt>
                <c:pt idx="12">
                  <c:v>1.7919395713774529</c:v>
                </c:pt>
                <c:pt idx="13">
                  <c:v>1.8317713516903891</c:v>
                </c:pt>
                <c:pt idx="14">
                  <c:v>1.871370550048798</c:v>
                </c:pt>
                <c:pt idx="15">
                  <c:v>1.9105014378011211</c:v>
                </c:pt>
                <c:pt idx="16">
                  <c:v>1.9491224785465382</c:v>
                </c:pt>
                <c:pt idx="17">
                  <c:v>1.9872619378331695</c:v>
                </c:pt>
                <c:pt idx="18">
                  <c:v>2.0248778004149948</c:v>
                </c:pt>
                <c:pt idx="19">
                  <c:v>2.0618588100300013</c:v>
                </c:pt>
                <c:pt idx="20">
                  <c:v>2.0978405928431934</c:v>
                </c:pt>
                <c:pt idx="21">
                  <c:v>2.132924144148002</c:v>
                </c:pt>
                <c:pt idx="22">
                  <c:v>2.1676757873224091</c:v>
                </c:pt>
                <c:pt idx="23">
                  <c:v>2.2024207540265919</c:v>
                </c:pt>
                <c:pt idx="24">
                  <c:v>2.2371008577280445</c:v>
                </c:pt>
                <c:pt idx="25">
                  <c:v>2.2716022564006719</c:v>
                </c:pt>
                <c:pt idx="26">
                  <c:v>2.3059366201860745</c:v>
                </c:pt>
                <c:pt idx="27">
                  <c:v>2.3400454068381689</c:v>
                </c:pt>
                <c:pt idx="28">
                  <c:v>2.3735163716832011</c:v>
                </c:pt>
                <c:pt idx="29">
                  <c:v>2.4061796204440351</c:v>
                </c:pt>
                <c:pt idx="30">
                  <c:v>2.4381686825251525</c:v>
                </c:pt>
                <c:pt idx="31">
                  <c:v>2.4691541261099026</c:v>
                </c:pt>
                <c:pt idx="32">
                  <c:v>2.498604378300568</c:v>
                </c:pt>
                <c:pt idx="33">
                  <c:v>2.5272361061867956</c:v>
                </c:pt>
                <c:pt idx="34">
                  <c:v>2.5556287671863522</c:v>
                </c:pt>
                <c:pt idx="35">
                  <c:v>2.5833107808644966</c:v>
                </c:pt>
                <c:pt idx="36">
                  <c:v>2.6101092977851414</c:v>
                </c:pt>
                <c:pt idx="37">
                  <c:v>2.6360061218306678</c:v>
                </c:pt>
                <c:pt idx="38">
                  <c:v>2.6612512786021925</c:v>
                </c:pt>
                <c:pt idx="39">
                  <c:v>2.6863693498575052</c:v>
                </c:pt>
                <c:pt idx="40">
                  <c:v>2.7114308763352848</c:v>
                </c:pt>
                <c:pt idx="41">
                  <c:v>2.7359532915237619</c:v>
                </c:pt>
                <c:pt idx="42">
                  <c:v>2.7598142846774385</c:v>
                </c:pt>
                <c:pt idx="43">
                  <c:v>2.7835907684938728</c:v>
                </c:pt>
                <c:pt idx="44">
                  <c:v>2.807239633223729</c:v>
                </c:pt>
                <c:pt idx="45">
                  <c:v>2.8301061743463047</c:v>
                </c:pt>
                <c:pt idx="46">
                  <c:v>2.8526171250229915</c:v>
                </c:pt>
                <c:pt idx="47">
                  <c:v>2.8753503966856231</c:v>
                </c:pt>
                <c:pt idx="48">
                  <c:v>2.8974632765064912</c:v>
                </c:pt>
                <c:pt idx="49">
                  <c:v>2.9168007695452789</c:v>
                </c:pt>
                <c:pt idx="50">
                  <c:v>2.9322595206910016</c:v>
                </c:pt>
              </c:numCache>
            </c:numRef>
          </c:val>
          <c:smooth val="0"/>
          <c:extLst>
            <c:ext xmlns:c16="http://schemas.microsoft.com/office/drawing/2014/chart" uri="{C3380CC4-5D6E-409C-BE32-E72D297353CC}">
              <c16:uniqueId val="{00000000-A02E-7144-9234-A0639DE6A76A}"/>
            </c:ext>
          </c:extLst>
        </c:ser>
        <c:ser>
          <c:idx val="1"/>
          <c:order val="1"/>
          <c:tx>
            <c:v>France</c:v>
          </c:tx>
          <c:spPr>
            <a:ln w="28575" cap="rnd">
              <a:solidFill>
                <a:schemeClr val="accent1"/>
              </a:solidFill>
              <a:round/>
            </a:ln>
            <a:effectLst/>
          </c:spPr>
          <c:marker>
            <c:symbol val="none"/>
          </c:marker>
          <c:val>
            <c:numRef>
              <c:f>Feuil2!$C$2:$C$52</c:f>
              <c:numCache>
                <c:formatCode>General</c:formatCode>
                <c:ptCount val="51"/>
                <c:pt idx="0">
                  <c:v>1.11865602705016</c:v>
                </c:pt>
                <c:pt idx="1">
                  <c:v>1.1283594934671599</c:v>
                </c:pt>
                <c:pt idx="2">
                  <c:v>1.1372720904793696</c:v>
                </c:pt>
                <c:pt idx="3">
                  <c:v>1.1450232280106243</c:v>
                </c:pt>
                <c:pt idx="4">
                  <c:v>1.1514644599551029</c:v>
                </c:pt>
                <c:pt idx="5">
                  <c:v>1.1568412100623431</c:v>
                </c:pt>
                <c:pt idx="6">
                  <c:v>1.1623166741504218</c:v>
                </c:pt>
                <c:pt idx="7">
                  <c:v>1.1679802842992653</c:v>
                </c:pt>
                <c:pt idx="8">
                  <c:v>1.1737119117035266</c:v>
                </c:pt>
                <c:pt idx="9">
                  <c:v>1.1801215037271111</c:v>
                </c:pt>
                <c:pt idx="10">
                  <c:v>1.1869481382039455</c:v>
                </c:pt>
                <c:pt idx="11">
                  <c:v>1.1938733794803145</c:v>
                </c:pt>
                <c:pt idx="12">
                  <c:v>1.2002731751327278</c:v>
                </c:pt>
                <c:pt idx="13">
                  <c:v>1.2063406015619269</c:v>
                </c:pt>
                <c:pt idx="14">
                  <c:v>1.2126320154798951</c:v>
                </c:pt>
                <c:pt idx="15">
                  <c:v>1.2189771057948275</c:v>
                </c:pt>
                <c:pt idx="16">
                  <c:v>1.2254769230399862</c:v>
                </c:pt>
                <c:pt idx="17">
                  <c:v>1.2319987338886935</c:v>
                </c:pt>
                <c:pt idx="18">
                  <c:v>1.2382930845743869</c:v>
                </c:pt>
                <c:pt idx="19">
                  <c:v>1.2442613468612711</c:v>
                </c:pt>
                <c:pt idx="20">
                  <c:v>1.255255490539138</c:v>
                </c:pt>
                <c:pt idx="21">
                  <c:v>1.2615227243549594</c:v>
                </c:pt>
                <c:pt idx="22">
                  <c:v>1.2670151873978277</c:v>
                </c:pt>
                <c:pt idx="23">
                  <c:v>1.2717615828209117</c:v>
                </c:pt>
                <c:pt idx="24">
                  <c:v>1.2763934014301883</c:v>
                </c:pt>
                <c:pt idx="25">
                  <c:v>1.2809566240050059</c:v>
                </c:pt>
                <c:pt idx="26">
                  <c:v>1.2855313578518563</c:v>
                </c:pt>
                <c:pt idx="27">
                  <c:v>1.2903083428190569</c:v>
                </c:pt>
                <c:pt idx="28">
                  <c:v>1.2969885247623214</c:v>
                </c:pt>
                <c:pt idx="29">
                  <c:v>1.3059266737973669</c:v>
                </c:pt>
                <c:pt idx="30">
                  <c:v>1.3154873318451274</c:v>
                </c:pt>
                <c:pt idx="31">
                  <c:v>1.325108911745992</c:v>
                </c:pt>
                <c:pt idx="32">
                  <c:v>1.3345566435720246</c:v>
                </c:pt>
                <c:pt idx="33">
                  <c:v>1.3444030898483499</c:v>
                </c:pt>
                <c:pt idx="34">
                  <c:v>1.354522912758255</c:v>
                </c:pt>
                <c:pt idx="35">
                  <c:v>1.363951995037419</c:v>
                </c:pt>
                <c:pt idx="36">
                  <c:v>1.372386649179536</c:v>
                </c:pt>
                <c:pt idx="37">
                  <c:v>1.3800599516479406</c:v>
                </c:pt>
                <c:pt idx="38">
                  <c:v>1.3871592767980101</c:v>
                </c:pt>
                <c:pt idx="39">
                  <c:v>1.3940123636206327</c:v>
                </c:pt>
                <c:pt idx="40">
                  <c:v>1.4007574545615038</c:v>
                </c:pt>
                <c:pt idx="41">
                  <c:v>1.4075528992789201</c:v>
                </c:pt>
                <c:pt idx="42">
                  <c:v>1.4148422783169623</c:v>
                </c:pt>
                <c:pt idx="43">
                  <c:v>1.4214827603052838</c:v>
                </c:pt>
                <c:pt idx="44">
                  <c:v>1.4265461122800898</c:v>
                </c:pt>
                <c:pt idx="45">
                  <c:v>1.4303152928835234</c:v>
                </c:pt>
                <c:pt idx="46">
                  <c:v>1.4344721268266933</c:v>
                </c:pt>
                <c:pt idx="47">
                  <c:v>1.4396238605046476</c:v>
                </c:pt>
                <c:pt idx="48">
                  <c:v>1.444546762098899</c:v>
                </c:pt>
                <c:pt idx="49">
                  <c:v>1.4484718700631622</c:v>
                </c:pt>
                <c:pt idx="50">
                  <c:v>1.4522987785168455</c:v>
                </c:pt>
              </c:numCache>
            </c:numRef>
          </c:val>
          <c:smooth val="0"/>
          <c:extLst>
            <c:ext xmlns:c16="http://schemas.microsoft.com/office/drawing/2014/chart" uri="{C3380CC4-5D6E-409C-BE32-E72D297353CC}">
              <c16:uniqueId val="{00000001-A02E-7144-9234-A0639DE6A76A}"/>
            </c:ext>
          </c:extLst>
        </c:ser>
        <c:ser>
          <c:idx val="2"/>
          <c:order val="2"/>
          <c:tx>
            <c:strRef>
              <c:f>Feuil2!$D$1</c:f>
              <c:strCache>
                <c:ptCount val="1"/>
                <c:pt idx="0">
                  <c:v>Amérique du Nord</c:v>
                </c:pt>
              </c:strCache>
            </c:strRef>
          </c:tx>
          <c:spPr>
            <a:ln w="28575" cap="rnd">
              <a:solidFill>
                <a:schemeClr val="accent2"/>
              </a:solidFill>
              <a:round/>
            </a:ln>
            <a:effectLst/>
          </c:spPr>
          <c:marker>
            <c:symbol val="none"/>
          </c:marker>
          <c:val>
            <c:numRef>
              <c:f>Feuil2!$D$2:$D$52</c:f>
              <c:numCache>
                <c:formatCode>General</c:formatCode>
                <c:ptCount val="51"/>
                <c:pt idx="0">
                  <c:v>1.156339404137519</c:v>
                </c:pt>
                <c:pt idx="1">
                  <c:v>1.1688807965105825</c:v>
                </c:pt>
                <c:pt idx="2">
                  <c:v>1.1803895029076843</c:v>
                </c:pt>
                <c:pt idx="3">
                  <c:v>1.1917717296025279</c:v>
                </c:pt>
                <c:pt idx="4">
                  <c:v>1.2041262117396889</c:v>
                </c:pt>
                <c:pt idx="5">
                  <c:v>1.2160518802600824</c:v>
                </c:pt>
                <c:pt idx="6">
                  <c:v>1.2285389188848146</c:v>
                </c:pt>
                <c:pt idx="7">
                  <c:v>1.2415461595331052</c:v>
                </c:pt>
                <c:pt idx="8">
                  <c:v>1.2551826319172423</c:v>
                </c:pt>
                <c:pt idx="9">
                  <c:v>1.2676936252598847</c:v>
                </c:pt>
                <c:pt idx="10">
                  <c:v>1.2805098927346199</c:v>
                </c:pt>
                <c:pt idx="11">
                  <c:v>1.2930734122588428</c:v>
                </c:pt>
                <c:pt idx="12">
                  <c:v>1.3050456862486972</c:v>
                </c:pt>
                <c:pt idx="13">
                  <c:v>1.3164948884820784</c:v>
                </c:pt>
                <c:pt idx="14">
                  <c:v>1.3282483982006756</c:v>
                </c:pt>
                <c:pt idx="15">
                  <c:v>1.3406720560049425</c:v>
                </c:pt>
                <c:pt idx="16">
                  <c:v>1.3532726504645778</c:v>
                </c:pt>
                <c:pt idx="17">
                  <c:v>1.3661393446847081</c:v>
                </c:pt>
                <c:pt idx="18">
                  <c:v>1.380264109676238</c:v>
                </c:pt>
                <c:pt idx="19">
                  <c:v>1.3964697532466699</c:v>
                </c:pt>
                <c:pt idx="20">
                  <c:v>1.4151178667778954</c:v>
                </c:pt>
                <c:pt idx="21">
                  <c:v>1.434583808878285</c:v>
                </c:pt>
                <c:pt idx="22">
                  <c:v>1.453306626088442</c:v>
                </c:pt>
                <c:pt idx="23">
                  <c:v>1.471045145047277</c:v>
                </c:pt>
                <c:pt idx="24">
                  <c:v>1.4884350921493392</c:v>
                </c:pt>
                <c:pt idx="25">
                  <c:v>1.5056750881546708</c:v>
                </c:pt>
                <c:pt idx="26">
                  <c:v>1.5235937910982253</c:v>
                </c:pt>
                <c:pt idx="27">
                  <c:v>1.5409464669147281</c:v>
                </c:pt>
                <c:pt idx="28">
                  <c:v>1.5582275705854105</c:v>
                </c:pt>
                <c:pt idx="29">
                  <c:v>1.5753825469771752</c:v>
                </c:pt>
                <c:pt idx="30">
                  <c:v>1.591203268740579</c:v>
                </c:pt>
                <c:pt idx="31">
                  <c:v>1.6062860965830461</c:v>
                </c:pt>
                <c:pt idx="32">
                  <c:v>1.620217401299161</c:v>
                </c:pt>
                <c:pt idx="33">
                  <c:v>1.6352931001209132</c:v>
                </c:pt>
                <c:pt idx="34">
                  <c:v>1.6504715353810173</c:v>
                </c:pt>
                <c:pt idx="35">
                  <c:v>1.6665375236508784</c:v>
                </c:pt>
                <c:pt idx="36">
                  <c:v>1.6824948044240768</c:v>
                </c:pt>
                <c:pt idx="37">
                  <c:v>1.6987125059073702</c:v>
                </c:pt>
                <c:pt idx="38">
                  <c:v>1.7141169452210678</c:v>
                </c:pt>
                <c:pt idx="39">
                  <c:v>1.7288738972698847</c:v>
                </c:pt>
                <c:pt idx="40">
                  <c:v>1.7419146533778496</c:v>
                </c:pt>
                <c:pt idx="41">
                  <c:v>1.7553536075835379</c:v>
                </c:pt>
                <c:pt idx="42">
                  <c:v>1.7681980286485537</c:v>
                </c:pt>
                <c:pt idx="43">
                  <c:v>1.7816958425867115</c:v>
                </c:pt>
                <c:pt idx="44">
                  <c:v>1.7948776687232282</c:v>
                </c:pt>
                <c:pt idx="45">
                  <c:v>1.8086657636976531</c:v>
                </c:pt>
                <c:pt idx="46">
                  <c:v>1.8211790125496743</c:v>
                </c:pt>
                <c:pt idx="47">
                  <c:v>1.8324362397202894</c:v>
                </c:pt>
                <c:pt idx="48">
                  <c:v>1.8426459086499769</c:v>
                </c:pt>
                <c:pt idx="49">
                  <c:v>1.8608061977933905</c:v>
                </c:pt>
                <c:pt idx="50">
                  <c:v>1.8638347377000677</c:v>
                </c:pt>
              </c:numCache>
            </c:numRef>
          </c:val>
          <c:smooth val="0"/>
          <c:extLst>
            <c:ext xmlns:c16="http://schemas.microsoft.com/office/drawing/2014/chart" uri="{C3380CC4-5D6E-409C-BE32-E72D297353CC}">
              <c16:uniqueId val="{00000002-A02E-7144-9234-A0639DE6A76A}"/>
            </c:ext>
          </c:extLst>
        </c:ser>
        <c:ser>
          <c:idx val="3"/>
          <c:order val="3"/>
          <c:tx>
            <c:strRef>
              <c:f>Feuil2!$E$1</c:f>
              <c:strCache>
                <c:ptCount val="1"/>
                <c:pt idx="0">
                  <c:v>Singapour</c:v>
                </c:pt>
              </c:strCache>
            </c:strRef>
          </c:tx>
          <c:spPr>
            <a:ln w="28575" cap="rnd">
              <a:solidFill>
                <a:schemeClr val="tx1">
                  <a:lumMod val="50000"/>
                  <a:lumOff val="50000"/>
                </a:schemeClr>
              </a:solidFill>
              <a:round/>
            </a:ln>
            <a:effectLst/>
          </c:spPr>
          <c:marker>
            <c:symbol val="none"/>
          </c:marker>
          <c:val>
            <c:numRef>
              <c:f>Feuil2!$E$2:$E$52</c:f>
              <c:numCache>
                <c:formatCode>General</c:formatCode>
                <c:ptCount val="51"/>
                <c:pt idx="0">
                  <c:v>1.2833454810495624</c:v>
                </c:pt>
                <c:pt idx="1">
                  <c:v>1.3073372206025264</c:v>
                </c:pt>
                <c:pt idx="2">
                  <c:v>1.3319970845481048</c:v>
                </c:pt>
                <c:pt idx="3">
                  <c:v>1.3543488824101069</c:v>
                </c:pt>
                <c:pt idx="4">
                  <c:v>1.374271137026239</c:v>
                </c:pt>
                <c:pt idx="5">
                  <c:v>1.3929178814382894</c:v>
                </c:pt>
                <c:pt idx="6">
                  <c:v>1.4123542274052476</c:v>
                </c:pt>
                <c:pt idx="7">
                  <c:v>1.4295432458697763</c:v>
                </c:pt>
                <c:pt idx="8">
                  <c:v>1.447704081632653</c:v>
                </c:pt>
                <c:pt idx="9">
                  <c:v>1.4661959426627793</c:v>
                </c:pt>
                <c:pt idx="10">
                  <c:v>1.5384080417881438</c:v>
                </c:pt>
                <c:pt idx="11">
                  <c:v>1.6074258989310011</c:v>
                </c:pt>
                <c:pt idx="12">
                  <c:v>1.6284384110787173</c:v>
                </c:pt>
                <c:pt idx="13">
                  <c:v>1.6595122691933919</c:v>
                </c:pt>
                <c:pt idx="14">
                  <c:v>1.6617814625850342</c:v>
                </c:pt>
                <c:pt idx="15">
                  <c:v>1.6602119776482023</c:v>
                </c:pt>
                <c:pt idx="16">
                  <c:v>1.6853674684159379</c:v>
                </c:pt>
                <c:pt idx="17">
                  <c:v>1.7286856171039844</c:v>
                </c:pt>
                <c:pt idx="18">
                  <c:v>1.7801876822157434</c:v>
                </c:pt>
                <c:pt idx="19">
                  <c:v>1.8507847424684158</c:v>
                </c:pt>
                <c:pt idx="20">
                  <c:v>1.9042049319727892</c:v>
                </c:pt>
                <c:pt idx="21">
                  <c:v>1.9622801263362488</c:v>
                </c:pt>
                <c:pt idx="22">
                  <c:v>2.0125552721088438</c:v>
                </c:pt>
                <c:pt idx="23">
                  <c:v>2.0766812439261422</c:v>
                </c:pt>
                <c:pt idx="24">
                  <c:v>2.1407349368318758</c:v>
                </c:pt>
                <c:pt idx="25">
                  <c:v>2.2295335276967929</c:v>
                </c:pt>
                <c:pt idx="26">
                  <c:v>2.3056596209912534</c:v>
                </c:pt>
                <c:pt idx="27">
                  <c:v>2.3853334548104952</c:v>
                </c:pt>
                <c:pt idx="28">
                  <c:v>2.4044721817298345</c:v>
                </c:pt>
                <c:pt idx="29">
                  <c:v>2.4464814139941691</c:v>
                </c:pt>
                <c:pt idx="30">
                  <c:v>2.5133697764820213</c:v>
                </c:pt>
                <c:pt idx="31">
                  <c:v>2.5364127793974731</c:v>
                </c:pt>
                <c:pt idx="32">
                  <c:v>2.499286929057337</c:v>
                </c:pt>
                <c:pt idx="33">
                  <c:v>2.5307725947521864</c:v>
                </c:pt>
                <c:pt idx="34">
                  <c:v>2.5909633138969874</c:v>
                </c:pt>
                <c:pt idx="35">
                  <c:v>2.6733266520894077</c:v>
                </c:pt>
                <c:pt idx="36">
                  <c:v>2.7870499271137028</c:v>
                </c:pt>
                <c:pt idx="37">
                  <c:v>2.9393804664723038</c:v>
                </c:pt>
                <c:pt idx="38">
                  <c:v>3.0293810738581151</c:v>
                </c:pt>
                <c:pt idx="39">
                  <c:v>3.083534985422741</c:v>
                </c:pt>
                <c:pt idx="40">
                  <c:v>3.1484985422740528</c:v>
                </c:pt>
                <c:pt idx="41">
                  <c:v>3.2266988581146752</c:v>
                </c:pt>
                <c:pt idx="42">
                  <c:v>3.2793743926141889</c:v>
                </c:pt>
                <c:pt idx="43">
                  <c:v>3.3222327502429545</c:v>
                </c:pt>
                <c:pt idx="44">
                  <c:v>3.3618816812439265</c:v>
                </c:pt>
                <c:pt idx="45">
                  <c:v>3.4057841350826048</c:v>
                </c:pt>
                <c:pt idx="46">
                  <c:v>3.4088028425655978</c:v>
                </c:pt>
                <c:pt idx="47">
                  <c:v>3.4248517978620026</c:v>
                </c:pt>
                <c:pt idx="48">
                  <c:v>3.4642668853255594</c:v>
                </c:pt>
                <c:pt idx="49">
                  <c:v>3.4534784985422746</c:v>
                </c:pt>
                <c:pt idx="50">
                  <c:v>3.3124186103012638</c:v>
                </c:pt>
              </c:numCache>
            </c:numRef>
          </c:val>
          <c:smooth val="0"/>
          <c:extLst>
            <c:ext xmlns:c16="http://schemas.microsoft.com/office/drawing/2014/chart" uri="{C3380CC4-5D6E-409C-BE32-E72D297353CC}">
              <c16:uniqueId val="{00000003-A02E-7144-9234-A0639DE6A76A}"/>
            </c:ext>
          </c:extLst>
        </c:ser>
        <c:ser>
          <c:idx val="4"/>
          <c:order val="4"/>
          <c:tx>
            <c:strRef>
              <c:f>Feuil2!$F$1</c:f>
              <c:strCache>
                <c:ptCount val="1"/>
                <c:pt idx="0">
                  <c:v>Hong Kong</c:v>
                </c:pt>
              </c:strCache>
            </c:strRef>
          </c:tx>
          <c:spPr>
            <a:ln w="28575" cap="rnd">
              <a:solidFill>
                <a:schemeClr val="accent4"/>
              </a:solidFill>
              <a:round/>
            </a:ln>
            <a:effectLst/>
          </c:spPr>
          <c:marker>
            <c:symbol val="none"/>
          </c:marker>
          <c:val>
            <c:numRef>
              <c:f>Feuil2!$F$2:$F$52</c:f>
              <c:numCache>
                <c:formatCode>General</c:formatCode>
                <c:ptCount val="51"/>
                <c:pt idx="0">
                  <c:v>1.2987888608459763</c:v>
                </c:pt>
                <c:pt idx="1">
                  <c:v>1.3239279525831134</c:v>
                </c:pt>
                <c:pt idx="2">
                  <c:v>1.3618131738472532</c:v>
                </c:pt>
                <c:pt idx="3">
                  <c:v>1.405541708899591</c:v>
                </c:pt>
                <c:pt idx="4">
                  <c:v>1.4324466372210733</c:v>
                </c:pt>
                <c:pt idx="5">
                  <c:v>1.4505544887405437</c:v>
                </c:pt>
                <c:pt idx="6">
                  <c:v>1.4716482093935437</c:v>
                </c:pt>
                <c:pt idx="7">
                  <c:v>1.4985531377150261</c:v>
                </c:pt>
                <c:pt idx="8">
                  <c:v>1.5827353836087337</c:v>
                </c:pt>
                <c:pt idx="9">
                  <c:v>1.625564947309041</c:v>
                </c:pt>
                <c:pt idx="10">
                  <c:v>1.6641886093266347</c:v>
                </c:pt>
                <c:pt idx="11">
                  <c:v>1.6902266724158019</c:v>
                </c:pt>
                <c:pt idx="12">
                  <c:v>1.7161042049063924</c:v>
                </c:pt>
                <c:pt idx="13">
                  <c:v>1.7330562361161093</c:v>
                </c:pt>
                <c:pt idx="14">
                  <c:v>1.7517741039101717</c:v>
                </c:pt>
                <c:pt idx="15">
                  <c:v>1.7737346897954867</c:v>
                </c:pt>
                <c:pt idx="16">
                  <c:v>1.7916820107163802</c:v>
                </c:pt>
                <c:pt idx="17">
                  <c:v>1.8068039931023208</c:v>
                </c:pt>
                <c:pt idx="18">
                  <c:v>1.8256181792555293</c:v>
                </c:pt>
                <c:pt idx="19">
                  <c:v>1.8314935991634425</c:v>
                </c:pt>
                <c:pt idx="20">
                  <c:v>1.8467440060282445</c:v>
                </c:pt>
                <c:pt idx="21">
                  <c:v>1.8623154740902004</c:v>
                </c:pt>
                <c:pt idx="22">
                  <c:v>1.8945821244041499</c:v>
                </c:pt>
                <c:pt idx="23">
                  <c:v>1.937732749301611</c:v>
                </c:pt>
                <c:pt idx="24">
                  <c:v>1.976484835798066</c:v>
                </c:pt>
                <c:pt idx="25">
                  <c:v>2.0661893342828179</c:v>
                </c:pt>
                <c:pt idx="26">
                  <c:v>2.0834624266896884</c:v>
                </c:pt>
                <c:pt idx="27">
                  <c:v>2.1009281558148514</c:v>
                </c:pt>
                <c:pt idx="28">
                  <c:v>2.1210907989961059</c:v>
                </c:pt>
                <c:pt idx="29">
                  <c:v>2.1398728790295989</c:v>
                </c:pt>
                <c:pt idx="30">
                  <c:v>2.1557011960492778</c:v>
                </c:pt>
                <c:pt idx="31">
                  <c:v>2.1652688197244592</c:v>
                </c:pt>
                <c:pt idx="32">
                  <c:v>2.1609987058023146</c:v>
                </c:pt>
                <c:pt idx="33">
                  <c:v>2.1779186308923162</c:v>
                </c:pt>
                <c:pt idx="34">
                  <c:v>2.1874541484477819</c:v>
                </c:pt>
                <c:pt idx="35">
                  <c:v>2.2015487350028309</c:v>
                </c:pt>
                <c:pt idx="36">
                  <c:v>2.2205555578743317</c:v>
                </c:pt>
                <c:pt idx="37">
                  <c:v>2.2338795975562116</c:v>
                </c:pt>
                <c:pt idx="38">
                  <c:v>2.2386955155135175</c:v>
                </c:pt>
                <c:pt idx="39">
                  <c:v>2.2551980610472193</c:v>
                </c:pt>
                <c:pt idx="40">
                  <c:v>2.2704163617923063</c:v>
                </c:pt>
                <c:pt idx="41">
                  <c:v>2.2956196657688741</c:v>
                </c:pt>
                <c:pt idx="42">
                  <c:v>2.3048662282469015</c:v>
                </c:pt>
                <c:pt idx="43">
                  <c:v>2.3211119248228798</c:v>
                </c:pt>
                <c:pt idx="44">
                  <c:v>2.3409535068069802</c:v>
                </c:pt>
                <c:pt idx="45">
                  <c:v>2.3554975790380439</c:v>
                </c:pt>
                <c:pt idx="46">
                  <c:v>2.3736696427969446</c:v>
                </c:pt>
                <c:pt idx="47">
                  <c:v>2.3927406779078759</c:v>
                </c:pt>
                <c:pt idx="48">
                  <c:v>2.4104953621104768</c:v>
                </c:pt>
                <c:pt idx="49">
                  <c:v>2.4018588159070413</c:v>
                </c:pt>
                <c:pt idx="50">
                  <c:v>2.3800587606203032</c:v>
                </c:pt>
              </c:numCache>
            </c:numRef>
          </c:val>
          <c:smooth val="0"/>
          <c:extLst>
            <c:ext xmlns:c16="http://schemas.microsoft.com/office/drawing/2014/chart" uri="{C3380CC4-5D6E-409C-BE32-E72D297353CC}">
              <c16:uniqueId val="{00000004-A02E-7144-9234-A0639DE6A76A}"/>
            </c:ext>
          </c:extLst>
        </c:ser>
        <c:ser>
          <c:idx val="5"/>
          <c:order val="5"/>
          <c:tx>
            <c:strRef>
              <c:f>Feuil2!$G$1</c:f>
              <c:strCache>
                <c:ptCount val="1"/>
                <c:pt idx="0">
                  <c:v>Chine</c:v>
                </c:pt>
              </c:strCache>
            </c:strRef>
          </c:tx>
          <c:spPr>
            <a:ln w="28575" cap="rnd">
              <a:solidFill>
                <a:schemeClr val="accent3"/>
              </a:solidFill>
              <a:round/>
            </a:ln>
            <a:effectLst/>
          </c:spPr>
          <c:marker>
            <c:symbol val="none"/>
          </c:marker>
          <c:val>
            <c:numRef>
              <c:f>Feuil2!$G$2:$G$52</c:f>
              <c:numCache>
                <c:formatCode>General</c:formatCode>
                <c:ptCount val="51"/>
                <c:pt idx="0">
                  <c:v>1.2608946587314673</c:v>
                </c:pt>
                <c:pt idx="1">
                  <c:v>1.2922631807756308</c:v>
                </c:pt>
                <c:pt idx="2">
                  <c:v>1.322110123375358</c:v>
                </c:pt>
                <c:pt idx="3">
                  <c:v>1.3497084264020269</c:v>
                </c:pt>
                <c:pt idx="4">
                  <c:v>1.3737613743685073</c:v>
                </c:pt>
                <c:pt idx="5">
                  <c:v>1.3951834140345094</c:v>
                </c:pt>
                <c:pt idx="6">
                  <c:v>1.414326832266479</c:v>
                </c:pt>
                <c:pt idx="7">
                  <c:v>1.4333803049155263</c:v>
                </c:pt>
                <c:pt idx="8">
                  <c:v>1.4526286596609053</c:v>
                </c:pt>
                <c:pt idx="9">
                  <c:v>1.4709625676465738</c:v>
                </c:pt>
                <c:pt idx="10">
                  <c:v>1.4899260947126989</c:v>
                </c:pt>
                <c:pt idx="11">
                  <c:v>1.5120302217158621</c:v>
                </c:pt>
                <c:pt idx="12">
                  <c:v>1.5340369076708595</c:v>
                </c:pt>
                <c:pt idx="13">
                  <c:v>1.5542971502241147</c:v>
                </c:pt>
                <c:pt idx="14">
                  <c:v>1.5756067579114639</c:v>
                </c:pt>
                <c:pt idx="15">
                  <c:v>1.599217473428576</c:v>
                </c:pt>
                <c:pt idx="16">
                  <c:v>1.6250693330535029</c:v>
                </c:pt>
                <c:pt idx="17">
                  <c:v>1.6514458752454768</c:v>
                </c:pt>
                <c:pt idx="18">
                  <c:v>1.6769604389344448</c:v>
                </c:pt>
                <c:pt idx="19">
                  <c:v>1.7017479424947908</c:v>
                </c:pt>
                <c:pt idx="20">
                  <c:v>1.7251262985893534</c:v>
                </c:pt>
                <c:pt idx="21">
                  <c:v>1.746398428950485</c:v>
                </c:pt>
                <c:pt idx="22">
                  <c:v>1.7665912123165488</c:v>
                </c:pt>
                <c:pt idx="23">
                  <c:v>1.7866715637039592</c:v>
                </c:pt>
                <c:pt idx="24">
                  <c:v>1.8061897551981052</c:v>
                </c:pt>
                <c:pt idx="25">
                  <c:v>1.8252207414514219</c:v>
                </c:pt>
                <c:pt idx="26">
                  <c:v>1.8439968818864585</c:v>
                </c:pt>
                <c:pt idx="27">
                  <c:v>1.8617761254441061</c:v>
                </c:pt>
                <c:pt idx="28">
                  <c:v>1.8779663303701257</c:v>
                </c:pt>
                <c:pt idx="29">
                  <c:v>1.8928223424827977</c:v>
                </c:pt>
                <c:pt idx="30">
                  <c:v>1.9066214939961323</c:v>
                </c:pt>
                <c:pt idx="31">
                  <c:v>1.9194387395625645</c:v>
                </c:pt>
                <c:pt idx="32">
                  <c:v>1.9314314839522089</c:v>
                </c:pt>
                <c:pt idx="33">
                  <c:v>1.9429370231010239</c:v>
                </c:pt>
                <c:pt idx="34">
                  <c:v>1.9543975894583776</c:v>
                </c:pt>
                <c:pt idx="35">
                  <c:v>1.9653409687139278</c:v>
                </c:pt>
                <c:pt idx="36">
                  <c:v>1.9756322424932913</c:v>
                </c:pt>
                <c:pt idx="37">
                  <c:v>1.9857811024330279</c:v>
                </c:pt>
                <c:pt idx="38">
                  <c:v>1.9956826120197282</c:v>
                </c:pt>
                <c:pt idx="39">
                  <c:v>2.0053442667186356</c:v>
                </c:pt>
                <c:pt idx="40">
                  <c:v>2.016332618765647</c:v>
                </c:pt>
                <c:pt idx="41">
                  <c:v>2.0300568156265459</c:v>
                </c:pt>
                <c:pt idx="42">
                  <c:v>2.0436236077173309</c:v>
                </c:pt>
                <c:pt idx="43">
                  <c:v>2.0565457897971724</c:v>
                </c:pt>
                <c:pt idx="44">
                  <c:v>2.0685385341868163</c:v>
                </c:pt>
                <c:pt idx="45">
                  <c:v>2.0804263420630513</c:v>
                </c:pt>
                <c:pt idx="46">
                  <c:v>2.0930562009983955</c:v>
                </c:pt>
                <c:pt idx="47">
                  <c:v>2.102867765002173</c:v>
                </c:pt>
                <c:pt idx="48">
                  <c:v>2.1103407438499699</c:v>
                </c:pt>
                <c:pt idx="49">
                  <c:v>2.115370201028377</c:v>
                </c:pt>
                <c:pt idx="50">
                  <c:v>2.1172590582697457</c:v>
                </c:pt>
              </c:numCache>
            </c:numRef>
          </c:val>
          <c:smooth val="0"/>
          <c:extLst>
            <c:ext xmlns:c16="http://schemas.microsoft.com/office/drawing/2014/chart" uri="{C3380CC4-5D6E-409C-BE32-E72D297353CC}">
              <c16:uniqueId val="{00000005-A02E-7144-9234-A0639DE6A76A}"/>
            </c:ext>
          </c:extLst>
        </c:ser>
        <c:ser>
          <c:idx val="6"/>
          <c:order val="6"/>
          <c:tx>
            <c:strRef>
              <c:f>Feuil2!$H$1</c:f>
              <c:strCache>
                <c:ptCount val="1"/>
                <c:pt idx="0">
                  <c:v>Inde</c:v>
                </c:pt>
              </c:strCache>
            </c:strRef>
          </c:tx>
          <c:spPr>
            <a:ln w="28575" cap="rnd">
              <a:solidFill>
                <a:schemeClr val="accent6"/>
              </a:solidFill>
              <a:round/>
            </a:ln>
            <a:effectLst/>
          </c:spPr>
          <c:marker>
            <c:symbol val="none"/>
          </c:marker>
          <c:val>
            <c:numRef>
              <c:f>Feuil2!$H$2:$H$52</c:f>
              <c:numCache>
                <c:formatCode>General</c:formatCode>
                <c:ptCount val="51"/>
                <c:pt idx="0">
                  <c:v>1.278155231140703</c:v>
                </c:pt>
                <c:pt idx="1">
                  <c:v>1.3069446989577831</c:v>
                </c:pt>
                <c:pt idx="2">
                  <c:v>1.3366999938350221</c:v>
                </c:pt>
                <c:pt idx="3">
                  <c:v>1.3672288159193897</c:v>
                </c:pt>
                <c:pt idx="4">
                  <c:v>1.3981787571240523</c:v>
                </c:pt>
                <c:pt idx="5">
                  <c:v>1.4294089084798924</c:v>
                </c:pt>
                <c:pt idx="6">
                  <c:v>1.4613273608745703</c:v>
                </c:pt>
                <c:pt idx="7">
                  <c:v>1.4940260541645882</c:v>
                </c:pt>
                <c:pt idx="8">
                  <c:v>1.5276183160348267</c:v>
                </c:pt>
                <c:pt idx="9">
                  <c:v>1.5625546138859137</c:v>
                </c:pt>
                <c:pt idx="10">
                  <c:v>1.5985244497287698</c:v>
                </c:pt>
                <c:pt idx="11">
                  <c:v>1.6350756340142889</c:v>
                </c:pt>
                <c:pt idx="12">
                  <c:v>1.6724271509274049</c:v>
                </c:pt>
                <c:pt idx="13">
                  <c:v>1.7107014748244134</c:v>
                </c:pt>
                <c:pt idx="14">
                  <c:v>1.7495998936698895</c:v>
                </c:pt>
                <c:pt idx="15">
                  <c:v>1.7891485603514798</c:v>
                </c:pt>
                <c:pt idx="16">
                  <c:v>1.8291462032504444</c:v>
                </c:pt>
                <c:pt idx="17">
                  <c:v>1.8695394559453564</c:v>
                </c:pt>
                <c:pt idx="18">
                  <c:v>1.9105368867621839</c:v>
                </c:pt>
                <c:pt idx="19">
                  <c:v>1.9518852501792572</c:v>
                </c:pt>
                <c:pt idx="20">
                  <c:v>1.9933459546336452</c:v>
                </c:pt>
                <c:pt idx="21">
                  <c:v>2.0351266513175559</c:v>
                </c:pt>
                <c:pt idx="22">
                  <c:v>2.077232392315004</c:v>
                </c:pt>
                <c:pt idx="23">
                  <c:v>2.1196372960664243</c:v>
                </c:pt>
                <c:pt idx="24">
                  <c:v>2.1622810358002864</c:v>
                </c:pt>
                <c:pt idx="25">
                  <c:v>2.2048909559464365</c:v>
                </c:pt>
                <c:pt idx="26">
                  <c:v>2.2476173072325394</c:v>
                </c:pt>
                <c:pt idx="27">
                  <c:v>2.2904453146112909</c:v>
                </c:pt>
                <c:pt idx="28">
                  <c:v>2.3331973770360164</c:v>
                </c:pt>
                <c:pt idx="29">
                  <c:v>2.3761022420177929</c:v>
                </c:pt>
                <c:pt idx="30">
                  <c:v>2.419463680403203</c:v>
                </c:pt>
                <c:pt idx="31">
                  <c:v>2.4628361064546915</c:v>
                </c:pt>
                <c:pt idx="32">
                  <c:v>2.5056702534721618</c:v>
                </c:pt>
                <c:pt idx="33">
                  <c:v>2.5479379212742681</c:v>
                </c:pt>
                <c:pt idx="34">
                  <c:v>2.5891397181953844</c:v>
                </c:pt>
                <c:pt idx="35">
                  <c:v>2.6289085104337526</c:v>
                </c:pt>
                <c:pt idx="36">
                  <c:v>2.6677421087765114</c:v>
                </c:pt>
                <c:pt idx="37">
                  <c:v>2.7059589985732635</c:v>
                </c:pt>
                <c:pt idx="38">
                  <c:v>2.7438672403451236</c:v>
                </c:pt>
                <c:pt idx="39">
                  <c:v>2.7819282017059441</c:v>
                </c:pt>
                <c:pt idx="40">
                  <c:v>2.8200656529193333</c:v>
                </c:pt>
                <c:pt idx="41">
                  <c:v>2.8578857018530615</c:v>
                </c:pt>
                <c:pt idx="42">
                  <c:v>2.8952097899638374</c:v>
                </c:pt>
                <c:pt idx="43">
                  <c:v>2.9313445147964305</c:v>
                </c:pt>
                <c:pt idx="44">
                  <c:v>2.9663704944265219</c:v>
                </c:pt>
                <c:pt idx="45">
                  <c:v>3.0017324701581356</c:v>
                </c:pt>
                <c:pt idx="46">
                  <c:v>3.0366224359364669</c:v>
                </c:pt>
                <c:pt idx="47">
                  <c:v>3.0698267726498703</c:v>
                </c:pt>
                <c:pt idx="48">
                  <c:v>3.1014639497624752</c:v>
                </c:pt>
                <c:pt idx="49">
                  <c:v>3.1312317279738071</c:v>
                </c:pt>
                <c:pt idx="50">
                  <c:v>3.1562941794572352</c:v>
                </c:pt>
              </c:numCache>
            </c:numRef>
          </c:val>
          <c:smooth val="0"/>
          <c:extLst>
            <c:ext xmlns:c16="http://schemas.microsoft.com/office/drawing/2014/chart" uri="{C3380CC4-5D6E-409C-BE32-E72D297353CC}">
              <c16:uniqueId val="{00000006-A02E-7144-9234-A0639DE6A76A}"/>
            </c:ext>
          </c:extLst>
        </c:ser>
        <c:dLbls>
          <c:showLegendKey val="0"/>
          <c:showVal val="0"/>
          <c:showCatName val="0"/>
          <c:showSerName val="0"/>
          <c:showPercent val="0"/>
          <c:showBubbleSize val="0"/>
        </c:dLbls>
        <c:smooth val="0"/>
        <c:axId val="260966399"/>
        <c:axId val="577697536"/>
      </c:lineChart>
      <c:catAx>
        <c:axId val="260966399"/>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ontserrat" pitchFamily="2" charset="77"/>
                <a:ea typeface="+mn-ea"/>
                <a:cs typeface="+mn-cs"/>
              </a:defRPr>
            </a:pPr>
            <a:endParaRPr lang="fr-FR"/>
          </a:p>
        </c:txPr>
        <c:crossAx val="577697536"/>
        <c:crosses val="autoZero"/>
        <c:auto val="1"/>
        <c:lblAlgn val="ctr"/>
        <c:lblOffset val="0"/>
        <c:tickLblSkip val="10"/>
        <c:tickMarkSkip val="1"/>
        <c:noMultiLvlLbl val="0"/>
      </c:catAx>
      <c:valAx>
        <c:axId val="577697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ontserrat" pitchFamily="2" charset="77"/>
                    <a:ea typeface="+mn-ea"/>
                    <a:cs typeface="+mn-cs"/>
                  </a:defRPr>
                </a:pPr>
                <a:r>
                  <a:rPr lang="fr-FR"/>
                  <a:t>Évolution de la population (en facteur)</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ontserrat" pitchFamily="2" charset="77"/>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ontserrat" pitchFamily="2" charset="77"/>
                <a:ea typeface="+mn-ea"/>
                <a:cs typeface="+mn-cs"/>
              </a:defRPr>
            </a:pPr>
            <a:endParaRPr lang="fr-FR"/>
          </a:p>
        </c:txPr>
        <c:crossAx val="260966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ontserrat" pitchFamily="2" charset="77"/>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Montserrat" pitchFamily="2" charset="77"/>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a:t>Frontière de </a:t>
            </a:r>
            <a:r>
              <a:rPr lang="fr-FR" err="1"/>
              <a:t>Markowitz</a:t>
            </a:r>
            <a:r>
              <a:rPr lang="fr-FR"/>
              <a:t> pour un portefeuille, composé d’indices de pays développés, diversifié à travers Bombay (Inde) sur la période 2012 - 2022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[1]Bombay!$A$2:$A$22</c:f>
              <c:numCache>
                <c:formatCode>General</c:formatCode>
                <c:ptCount val="21"/>
                <c:pt idx="0">
                  <c:v>2.380816496024607E-2</c:v>
                </c:pt>
                <c:pt idx="1">
                  <c:v>1.9843162986074771E-2</c:v>
                </c:pt>
                <c:pt idx="2">
                  <c:v>1.976199838358824E-2</c:v>
                </c:pt>
                <c:pt idx="3">
                  <c:v>1.9718809546522491E-2</c:v>
                </c:pt>
                <c:pt idx="4">
                  <c:v>1.971384606689355E-2</c:v>
                </c:pt>
                <c:pt idx="5">
                  <c:v>2.333202385105403E-2</c:v>
                </c:pt>
                <c:pt idx="6">
                  <c:v>1.9747136768766969E-2</c:v>
                </c:pt>
                <c:pt idx="7">
                  <c:v>1.981848887724965E-2</c:v>
                </c:pt>
                <c:pt idx="8">
                  <c:v>1.9927493550093382E-2</c:v>
                </c:pt>
                <c:pt idx="9">
                  <c:v>2.007353740620782E-2</c:v>
                </c:pt>
                <c:pt idx="10">
                  <c:v>2.011736594696463E-2</c:v>
                </c:pt>
                <c:pt idx="11">
                  <c:v>2.0255819307199139E-2</c:v>
                </c:pt>
                <c:pt idx="12">
                  <c:v>2.04733713543091E-2</c:v>
                </c:pt>
                <c:pt idx="13">
                  <c:v>1.9961840132336921E-2</c:v>
                </c:pt>
                <c:pt idx="14">
                  <c:v>2.2878972052871718E-2</c:v>
                </c:pt>
                <c:pt idx="15">
                  <c:v>2.1009726157585371E-2</c:v>
                </c:pt>
                <c:pt idx="16">
                  <c:v>2.132598258032832E-2</c:v>
                </c:pt>
                <c:pt idx="17">
                  <c:v>2.2450407444055041E-2</c:v>
                </c:pt>
                <c:pt idx="18">
                  <c:v>2.1672468244624859E-2</c:v>
                </c:pt>
                <c:pt idx="19">
                  <c:v>2.072508288077644E-2</c:v>
                </c:pt>
                <c:pt idx="20">
                  <c:v>2.2047758017770081E-2</c:v>
                </c:pt>
              </c:numCache>
            </c:numRef>
          </c:xVal>
          <c:yVal>
            <c:numRef>
              <c:f>[1]Bombay!$B$2:$B$22</c:f>
              <c:numCache>
                <c:formatCode>General</c:formatCode>
                <c:ptCount val="21"/>
                <c:pt idx="0">
                  <c:v>1.115066174552931E-3</c:v>
                </c:pt>
                <c:pt idx="1">
                  <c:v>1.614638169630456E-3</c:v>
                </c:pt>
                <c:pt idx="2">
                  <c:v>1.5868841699039271E-3</c:v>
                </c:pt>
                <c:pt idx="3">
                  <c:v>1.5591301701773979E-3</c:v>
                </c:pt>
                <c:pt idx="4">
                  <c:v>1.531376170450869E-3</c:v>
                </c:pt>
                <c:pt idx="5">
                  <c:v>1.142820174279461E-3</c:v>
                </c:pt>
                <c:pt idx="6">
                  <c:v>1.503622170724339E-3</c:v>
                </c:pt>
                <c:pt idx="7">
                  <c:v>1.4758681709978101E-3</c:v>
                </c:pt>
                <c:pt idx="8">
                  <c:v>1.4481141712712809E-3</c:v>
                </c:pt>
                <c:pt idx="9">
                  <c:v>1.420360171544752E-3</c:v>
                </c:pt>
                <c:pt idx="10">
                  <c:v>1.6701461690835141E-3</c:v>
                </c:pt>
                <c:pt idx="11">
                  <c:v>1.3926061718182231E-3</c:v>
                </c:pt>
                <c:pt idx="12">
                  <c:v>1.3648521720916931E-3</c:v>
                </c:pt>
                <c:pt idx="13">
                  <c:v>1.6423921693569849E-3</c:v>
                </c:pt>
                <c:pt idx="14">
                  <c:v>1.1705741740059899E-3</c:v>
                </c:pt>
                <c:pt idx="15">
                  <c:v>1.309344172638635E-3</c:v>
                </c:pt>
                <c:pt idx="16">
                  <c:v>1.2815901729121061E-3</c:v>
                </c:pt>
                <c:pt idx="17">
                  <c:v>1.198328173732518E-3</c:v>
                </c:pt>
                <c:pt idx="18">
                  <c:v>1.2538361731855769E-3</c:v>
                </c:pt>
                <c:pt idx="19">
                  <c:v>1.337098172365165E-3</c:v>
                </c:pt>
                <c:pt idx="20">
                  <c:v>1.226082173459048E-3</c:v>
                </c:pt>
              </c:numCache>
            </c:numRef>
          </c:yVal>
          <c:smooth val="0"/>
          <c:extLst>
            <c:ext xmlns:c16="http://schemas.microsoft.com/office/drawing/2014/chart" uri="{C3380CC4-5D6E-409C-BE32-E72D297353CC}">
              <c16:uniqueId val="{00000000-A900-E245-9B72-4FEBB7CD39C6}"/>
            </c:ext>
          </c:extLst>
        </c:ser>
        <c:ser>
          <c:idx val="1"/>
          <c:order val="1"/>
          <c:tx>
            <c:v>Diversification BOMBAY</c:v>
          </c:tx>
          <c:spPr>
            <a:ln w="25400" cap="rnd">
              <a:noFill/>
              <a:round/>
            </a:ln>
            <a:effectLst/>
          </c:spPr>
          <c:marker>
            <c:symbol val="circle"/>
            <c:size val="5"/>
            <c:spPr>
              <a:solidFill>
                <a:schemeClr val="bg1">
                  <a:lumMod val="65000"/>
                </a:schemeClr>
              </a:solidFill>
              <a:ln w="9525">
                <a:noFill/>
              </a:ln>
              <a:effectLst/>
            </c:spPr>
          </c:marker>
          <c:xVal>
            <c:numRef>
              <c:f>[1]Bombay!$A$23:$A$232</c:f>
              <c:numCache>
                <c:formatCode>General</c:formatCode>
                <c:ptCount val="210"/>
                <c:pt idx="0">
                  <c:v>2.018611863361619E-2</c:v>
                </c:pt>
                <c:pt idx="1">
                  <c:v>1.9013587225596509E-2</c:v>
                </c:pt>
                <c:pt idx="2">
                  <c:v>1.8955749954158409E-2</c:v>
                </c:pt>
                <c:pt idx="3">
                  <c:v>2.2527952707261711E-2</c:v>
                </c:pt>
                <c:pt idx="4">
                  <c:v>1.8937629747723249E-2</c:v>
                </c:pt>
                <c:pt idx="5">
                  <c:v>1.8959340484236101E-2</c:v>
                </c:pt>
                <c:pt idx="6">
                  <c:v>2.2069517236913531E-2</c:v>
                </c:pt>
                <c:pt idx="7">
                  <c:v>1.9121463198774159E-2</c:v>
                </c:pt>
                <c:pt idx="8">
                  <c:v>2.1636264371612129E-2</c:v>
                </c:pt>
                <c:pt idx="9">
                  <c:v>1.9260876070200269E-2</c:v>
                </c:pt>
                <c:pt idx="10">
                  <c:v>2.1229735934397E-2</c:v>
                </c:pt>
                <c:pt idx="11">
                  <c:v>1.9438151818504199E-2</c:v>
                </c:pt>
                <c:pt idx="12">
                  <c:v>2.0851495071774299E-2</c:v>
                </c:pt>
                <c:pt idx="13">
                  <c:v>1.9110780963744581E-2</c:v>
                </c:pt>
                <c:pt idx="14">
                  <c:v>1.924673494131262E-2</c:v>
                </c:pt>
                <c:pt idx="15">
                  <c:v>1.9902029177162429E-2</c:v>
                </c:pt>
                <c:pt idx="16">
                  <c:v>2.0503107389132379E-2</c:v>
                </c:pt>
                <c:pt idx="17">
                  <c:v>1.9020745772198349E-2</c:v>
                </c:pt>
                <c:pt idx="18">
                  <c:v>1.9652265829793989E-2</c:v>
                </c:pt>
                <c:pt idx="19">
                  <c:v>1.9006450368752072E-2</c:v>
                </c:pt>
                <c:pt idx="20">
                  <c:v>1.8829579257761471E-2</c:v>
                </c:pt>
                <c:pt idx="21">
                  <c:v>1.9407781786809779E-2</c:v>
                </c:pt>
                <c:pt idx="22">
                  <c:v>2.106414881449635E-2</c:v>
                </c:pt>
                <c:pt idx="23">
                  <c:v>1.8606616238597402E-2</c:v>
                </c:pt>
                <c:pt idx="24">
                  <c:v>1.8737373515300609E-2</c:v>
                </c:pt>
                <c:pt idx="25">
                  <c:v>1.8651889007608041E-2</c:v>
                </c:pt>
                <c:pt idx="26">
                  <c:v>1.8862523053656249E-2</c:v>
                </c:pt>
                <c:pt idx="27">
                  <c:v>1.9973690731764051E-2</c:v>
                </c:pt>
                <c:pt idx="28">
                  <c:v>1.8984554098344181E-2</c:v>
                </c:pt>
                <c:pt idx="29">
                  <c:v>2.0306540712960491E-2</c:v>
                </c:pt>
                <c:pt idx="30">
                  <c:v>2.0670565473739511E-2</c:v>
                </c:pt>
                <c:pt idx="31">
                  <c:v>1.863761780489254E-2</c:v>
                </c:pt>
                <c:pt idx="32">
                  <c:v>1.8713690783320951E-2</c:v>
                </c:pt>
                <c:pt idx="33">
                  <c:v>2.1485666397680341E-2</c:v>
                </c:pt>
                <c:pt idx="34">
                  <c:v>2.193350776377636E-2</c:v>
                </c:pt>
                <c:pt idx="35">
                  <c:v>1.9177667757046431E-2</c:v>
                </c:pt>
                <c:pt idx="36">
                  <c:v>1.860184880991159E-2</c:v>
                </c:pt>
                <c:pt idx="37">
                  <c:v>1.9673597895841489E-2</c:v>
                </c:pt>
                <c:pt idx="38">
                  <c:v>1.8515271038028192E-2</c:v>
                </c:pt>
                <c:pt idx="39">
                  <c:v>1.830536133063557E-2</c:v>
                </c:pt>
                <c:pt idx="40">
                  <c:v>1.844663089429243E-2</c:v>
                </c:pt>
                <c:pt idx="41">
                  <c:v>1.829629456993024E-2</c:v>
                </c:pt>
                <c:pt idx="42">
                  <c:v>1.8748540136438969E-2</c:v>
                </c:pt>
                <c:pt idx="43">
                  <c:v>2.014934972790217E-2</c:v>
                </c:pt>
                <c:pt idx="44">
                  <c:v>1.8577897372951829E-2</c:v>
                </c:pt>
                <c:pt idx="45">
                  <c:v>1.9485190750394382E-2</c:v>
                </c:pt>
                <c:pt idx="46">
                  <c:v>1.98010043437006E-2</c:v>
                </c:pt>
                <c:pt idx="47">
                  <c:v>1.8957495897229171E-2</c:v>
                </c:pt>
                <c:pt idx="48">
                  <c:v>2.1372933836043429E-2</c:v>
                </c:pt>
                <c:pt idx="49">
                  <c:v>2.093699019266216E-2</c:v>
                </c:pt>
                <c:pt idx="50">
                  <c:v>1.8401600448681561E-2</c:v>
                </c:pt>
                <c:pt idx="51">
                  <c:v>1.9203514030961231E-2</c:v>
                </c:pt>
                <c:pt idx="52">
                  <c:v>1.8328446293460209E-2</c:v>
                </c:pt>
                <c:pt idx="53">
                  <c:v>2.052857089262276E-2</c:v>
                </c:pt>
                <c:pt idx="54">
                  <c:v>1.8355585495937281E-2</c:v>
                </c:pt>
                <c:pt idx="55">
                  <c:v>1.9337977624472862E-2</c:v>
                </c:pt>
                <c:pt idx="56">
                  <c:v>1.8207093751802891E-2</c:v>
                </c:pt>
                <c:pt idx="57">
                  <c:v>1.8050103693796591E-2</c:v>
                </c:pt>
                <c:pt idx="58">
                  <c:v>1.87790541934525E-2</c:v>
                </c:pt>
                <c:pt idx="59">
                  <c:v>1.83680701814018E-2</c:v>
                </c:pt>
                <c:pt idx="60">
                  <c:v>2.003246137649748E-2</c:v>
                </c:pt>
                <c:pt idx="61">
                  <c:v>1.804531626560596E-2</c:v>
                </c:pt>
                <c:pt idx="62">
                  <c:v>1.8115097459562308E-2</c:v>
                </c:pt>
                <c:pt idx="63">
                  <c:v>1.8221324748221201E-2</c:v>
                </c:pt>
                <c:pt idx="64">
                  <c:v>1.96691062380502E-2</c:v>
                </c:pt>
                <c:pt idx="65">
                  <c:v>1.8105555708326341E-2</c:v>
                </c:pt>
                <c:pt idx="66">
                  <c:v>1.8026789446328021E-2</c:v>
                </c:pt>
                <c:pt idx="67">
                  <c:v>1.8554372417188651E-2</c:v>
                </c:pt>
                <c:pt idx="68">
                  <c:v>2.0848963211377601E-2</c:v>
                </c:pt>
                <c:pt idx="69">
                  <c:v>1.9040756917822001E-2</c:v>
                </c:pt>
                <c:pt idx="70">
                  <c:v>2.0426323320560831E-2</c:v>
                </c:pt>
                <c:pt idx="71">
                  <c:v>1.7940005010467431E-2</c:v>
                </c:pt>
                <c:pt idx="72">
                  <c:v>1.8039336889791029E-2</c:v>
                </c:pt>
                <c:pt idx="73">
                  <c:v>1.7917826560539678E-2</c:v>
                </c:pt>
                <c:pt idx="74">
                  <c:v>1.9578820776582101E-2</c:v>
                </c:pt>
                <c:pt idx="75">
                  <c:v>1.92329044671712E-2</c:v>
                </c:pt>
                <c:pt idx="76">
                  <c:v>1.892058171630066E-2</c:v>
                </c:pt>
                <c:pt idx="77">
                  <c:v>1.86435409115638E-2</c:v>
                </c:pt>
                <c:pt idx="78">
                  <c:v>1.780442221282659E-2</c:v>
                </c:pt>
                <c:pt idx="79">
                  <c:v>1.9956583844881311E-2</c:v>
                </c:pt>
                <c:pt idx="80">
                  <c:v>1.7799954946802251E-2</c:v>
                </c:pt>
                <c:pt idx="81">
                  <c:v>1.8403375504432919E-2</c:v>
                </c:pt>
                <c:pt idx="82">
                  <c:v>2.0364421462739819E-2</c:v>
                </c:pt>
                <c:pt idx="83">
                  <c:v>1.8201545241853391E-2</c:v>
                </c:pt>
                <c:pt idx="84">
                  <c:v>1.783784597090839E-2</c:v>
                </c:pt>
                <c:pt idx="85">
                  <c:v>1.785121596852892E-2</c:v>
                </c:pt>
                <c:pt idx="86">
                  <c:v>1.9170664190252179E-2</c:v>
                </c:pt>
                <c:pt idx="87">
                  <c:v>1.8551896793995021E-2</c:v>
                </c:pt>
                <c:pt idx="88">
                  <c:v>1.807951912543395E-2</c:v>
                </c:pt>
                <c:pt idx="89">
                  <c:v>1.7901988461619979E-2</c:v>
                </c:pt>
                <c:pt idx="90">
                  <c:v>1.8843803134616879E-2</c:v>
                </c:pt>
                <c:pt idx="91">
                  <c:v>1.829661825944769E-2</c:v>
                </c:pt>
                <c:pt idx="92">
                  <c:v>1.7765212550124022E-2</c:v>
                </c:pt>
                <c:pt idx="93">
                  <c:v>1.9922185731692549E-2</c:v>
                </c:pt>
                <c:pt idx="94">
                  <c:v>1.7670137804223791E-2</c:v>
                </c:pt>
                <c:pt idx="95">
                  <c:v>1.7640385234347279E-2</c:v>
                </c:pt>
                <c:pt idx="96">
                  <c:v>1.7617439373742692E-2</c:v>
                </c:pt>
                <c:pt idx="97">
                  <c:v>1.760749775387762E-2</c:v>
                </c:pt>
                <c:pt idx="98">
                  <c:v>1.953072506111083E-2</c:v>
                </c:pt>
                <c:pt idx="99">
                  <c:v>1.7715863294731519E-2</c:v>
                </c:pt>
                <c:pt idx="100">
                  <c:v>1.7536315473696201E-2</c:v>
                </c:pt>
                <c:pt idx="101">
                  <c:v>1.754825651658953E-2</c:v>
                </c:pt>
                <c:pt idx="102">
                  <c:v>1.8002896712362441E-2</c:v>
                </c:pt>
                <c:pt idx="103">
                  <c:v>1.82348777105883E-2</c:v>
                </c:pt>
                <c:pt idx="104">
                  <c:v>1.747463837939588E-2</c:v>
                </c:pt>
                <c:pt idx="105">
                  <c:v>1.952513086863299E-2</c:v>
                </c:pt>
                <c:pt idx="106">
                  <c:v>1.765841331665869E-2</c:v>
                </c:pt>
                <c:pt idx="107">
                  <c:v>1.8810952561806801E-2</c:v>
                </c:pt>
                <c:pt idx="108">
                  <c:v>1.8504773632830391E-2</c:v>
                </c:pt>
                <c:pt idx="109">
                  <c:v>1.7810312236171969E-2</c:v>
                </c:pt>
                <c:pt idx="110">
                  <c:v>1.7456031037620789E-2</c:v>
                </c:pt>
                <c:pt idx="111">
                  <c:v>1.7480630986327999E-2</c:v>
                </c:pt>
                <c:pt idx="112">
                  <c:v>1.9151674400972429E-2</c:v>
                </c:pt>
                <c:pt idx="113">
                  <c:v>1.7390608525471581E-2</c:v>
                </c:pt>
                <c:pt idx="114">
                  <c:v>1.8502511596075528E-2</c:v>
                </c:pt>
                <c:pt idx="115">
                  <c:v>1.8218611531113659E-2</c:v>
                </c:pt>
                <c:pt idx="116">
                  <c:v>1.7402741856435741E-2</c:v>
                </c:pt>
                <c:pt idx="117">
                  <c:v>1.7351212569538688E-2</c:v>
                </c:pt>
                <c:pt idx="118">
                  <c:v>1.917606359083299E-2</c:v>
                </c:pt>
                <c:pt idx="119">
                  <c:v>1.8822260002514499E-2</c:v>
                </c:pt>
                <c:pt idx="120">
                  <c:v>1.7473161108888049E-2</c:v>
                </c:pt>
                <c:pt idx="121">
                  <c:v>1.7972258730566151E-2</c:v>
                </c:pt>
                <c:pt idx="122">
                  <c:v>1.7765015300676239E-2</c:v>
                </c:pt>
                <c:pt idx="123">
                  <c:v>1.73552671364775E-2</c:v>
                </c:pt>
                <c:pt idx="124">
                  <c:v>1.7598262993437069E-2</c:v>
                </c:pt>
                <c:pt idx="125">
                  <c:v>2.315366000939888E-2</c:v>
                </c:pt>
                <c:pt idx="126">
                  <c:v>1.9737352083097171E-2</c:v>
                </c:pt>
                <c:pt idx="127">
                  <c:v>2.2685827070699261E-2</c:v>
                </c:pt>
                <c:pt idx="128">
                  <c:v>2.2242098258270771E-2</c:v>
                </c:pt>
                <c:pt idx="129">
                  <c:v>2.18239438914587E-2</c:v>
                </c:pt>
                <c:pt idx="130">
                  <c:v>2.1432860892157381E-2</c:v>
                </c:pt>
                <c:pt idx="131">
                  <c:v>1.9318770700189569E-2</c:v>
                </c:pt>
                <c:pt idx="132">
                  <c:v>2.043704883651401E-2</c:v>
                </c:pt>
                <c:pt idx="133">
                  <c:v>2.0737930106614538E-2</c:v>
                </c:pt>
                <c:pt idx="134">
                  <c:v>2.1070356714248249E-2</c:v>
                </c:pt>
                <c:pt idx="135">
                  <c:v>1.9575799224645519E-2</c:v>
                </c:pt>
                <c:pt idx="136">
                  <c:v>1.966574055218712E-2</c:v>
                </c:pt>
                <c:pt idx="137">
                  <c:v>2.016912472526642E-2</c:v>
                </c:pt>
                <c:pt idx="138">
                  <c:v>1.936589353324069E-2</c:v>
                </c:pt>
                <c:pt idx="139">
                  <c:v>1.9310654504450599E-2</c:v>
                </c:pt>
                <c:pt idx="140">
                  <c:v>1.934159405044163E-2</c:v>
                </c:pt>
                <c:pt idx="141">
                  <c:v>1.9935486606017769E-2</c:v>
                </c:pt>
                <c:pt idx="142">
                  <c:v>1.9519663097756539E-2</c:v>
                </c:pt>
                <c:pt idx="143">
                  <c:v>1.94517395189528E-2</c:v>
                </c:pt>
                <c:pt idx="144">
                  <c:v>1.9411402587962721E-2</c:v>
                </c:pt>
                <c:pt idx="145">
                  <c:v>1.7316206381995061E-2</c:v>
                </c:pt>
                <c:pt idx="146">
                  <c:v>1.7766452401364419E-2</c:v>
                </c:pt>
                <c:pt idx="147">
                  <c:v>1.7283232448812889E-2</c:v>
                </c:pt>
                <c:pt idx="148">
                  <c:v>1.7445455772654689E-2</c:v>
                </c:pt>
                <c:pt idx="149">
                  <c:v>1.8877646106846328E-2</c:v>
                </c:pt>
                <c:pt idx="150">
                  <c:v>1.7987840152008092E-2</c:v>
                </c:pt>
                <c:pt idx="151">
                  <c:v>1.7585240274837481E-2</c:v>
                </c:pt>
                <c:pt idx="152">
                  <c:v>1.7348100348614569E-2</c:v>
                </c:pt>
                <c:pt idx="153">
                  <c:v>1.729389057712627E-2</c:v>
                </c:pt>
                <c:pt idx="154">
                  <c:v>1.8545127099507459E-2</c:v>
                </c:pt>
                <c:pt idx="155">
                  <c:v>1.824794132872274E-2</c:v>
                </c:pt>
                <c:pt idx="156">
                  <c:v>1.8322648142797202E-2</c:v>
                </c:pt>
                <c:pt idx="157">
                  <c:v>1.7353455625274159E-2</c:v>
                </c:pt>
                <c:pt idx="158">
                  <c:v>1.7284537615084729E-2</c:v>
                </c:pt>
                <c:pt idx="159">
                  <c:v>1.86323122162609E-2</c:v>
                </c:pt>
                <c:pt idx="160">
                  <c:v>1.8049521279062779E-2</c:v>
                </c:pt>
                <c:pt idx="161">
                  <c:v>1.7465366034169049E-2</c:v>
                </c:pt>
                <c:pt idx="162">
                  <c:v>1.727741584900111E-2</c:v>
                </c:pt>
                <c:pt idx="163">
                  <c:v>1.7259127034536359E-2</c:v>
                </c:pt>
                <c:pt idx="164">
                  <c:v>1.78146122281681E-2</c:v>
                </c:pt>
                <c:pt idx="165">
                  <c:v>1.761944965867885E-2</c:v>
                </c:pt>
                <c:pt idx="166">
                  <c:v>1.7406630178885302E-2</c:v>
                </c:pt>
                <c:pt idx="167">
                  <c:v>1.7700617295423139E-2</c:v>
                </c:pt>
                <c:pt idx="168">
                  <c:v>1.732323138026803E-2</c:v>
                </c:pt>
                <c:pt idx="169">
                  <c:v>1.7532729676599811E-2</c:v>
                </c:pt>
                <c:pt idx="170">
                  <c:v>1.7286691672733261E-2</c:v>
                </c:pt>
                <c:pt idx="171">
                  <c:v>1.7909117855534021E-2</c:v>
                </c:pt>
                <c:pt idx="172">
                  <c:v>1.7283151440700601E-2</c:v>
                </c:pt>
                <c:pt idx="173">
                  <c:v>1.844218053285333E-2</c:v>
                </c:pt>
                <c:pt idx="174">
                  <c:v>1.8156832297673731E-2</c:v>
                </c:pt>
                <c:pt idx="175">
                  <c:v>1.7343956733408279E-2</c:v>
                </c:pt>
                <c:pt idx="176">
                  <c:v>1.7507188290641181E-2</c:v>
                </c:pt>
                <c:pt idx="177">
                  <c:v>1.7409651517324799E-2</c:v>
                </c:pt>
                <c:pt idx="178">
                  <c:v>1.7647003279064231E-2</c:v>
                </c:pt>
                <c:pt idx="179">
                  <c:v>1.804924129984917E-2</c:v>
                </c:pt>
                <c:pt idx="180">
                  <c:v>1.7355105792344831E-2</c:v>
                </c:pt>
                <c:pt idx="181">
                  <c:v>1.7828101823152951E-2</c:v>
                </c:pt>
                <c:pt idx="182">
                  <c:v>1.8308970899035212E-2</c:v>
                </c:pt>
                <c:pt idx="183">
                  <c:v>1.8233930905054919E-2</c:v>
                </c:pt>
                <c:pt idx="184">
                  <c:v>1.7474398015901241E-2</c:v>
                </c:pt>
                <c:pt idx="185">
                  <c:v>1.7448738549416511E-2</c:v>
                </c:pt>
                <c:pt idx="186">
                  <c:v>1.7543092716748619E-2</c:v>
                </c:pt>
                <c:pt idx="187">
                  <c:v>1.8000919204522549E-2</c:v>
                </c:pt>
                <c:pt idx="188">
                  <c:v>1.7654320296086431E-2</c:v>
                </c:pt>
                <c:pt idx="189">
                  <c:v>1.7807283767134339E-2</c:v>
                </c:pt>
                <c:pt idx="190">
                  <c:v>1.7600188475547968E-2</c:v>
                </c:pt>
                <c:pt idx="191">
                  <c:v>1.7722492877570859E-2</c:v>
                </c:pt>
                <c:pt idx="192">
                  <c:v>1.8217779376536271E-2</c:v>
                </c:pt>
                <c:pt idx="193">
                  <c:v>1.7846874348272229E-2</c:v>
                </c:pt>
                <c:pt idx="194">
                  <c:v>1.801234302384204E-2</c:v>
                </c:pt>
                <c:pt idx="195">
                  <c:v>1.76400677602482E-2</c:v>
                </c:pt>
                <c:pt idx="196">
                  <c:v>1.808339952836821E-2</c:v>
                </c:pt>
                <c:pt idx="197">
                  <c:v>1.826067257433904E-2</c:v>
                </c:pt>
                <c:pt idx="198">
                  <c:v>1.7850823812012841E-2</c:v>
                </c:pt>
                <c:pt idx="199">
                  <c:v>1.7797115142547448E-2</c:v>
                </c:pt>
                <c:pt idx="200">
                  <c:v>1.794647377999431E-2</c:v>
                </c:pt>
                <c:pt idx="201">
                  <c:v>1.8038029161544619E-2</c:v>
                </c:pt>
                <c:pt idx="202">
                  <c:v>1.8105091730291342E-2</c:v>
                </c:pt>
                <c:pt idx="203">
                  <c:v>1.8213390790565581E-2</c:v>
                </c:pt>
                <c:pt idx="204">
                  <c:v>1.836219672630485E-2</c:v>
                </c:pt>
                <c:pt idx="205">
                  <c:v>1.8521387708728999E-2</c:v>
                </c:pt>
                <c:pt idx="206">
                  <c:v>1.8401067848643059E-2</c:v>
                </c:pt>
                <c:pt idx="207">
                  <c:v>1.8321195383537041E-2</c:v>
                </c:pt>
                <c:pt idx="208">
                  <c:v>1.8644688791827721E-2</c:v>
                </c:pt>
                <c:pt idx="209">
                  <c:v>1.873677573628476E-2</c:v>
                </c:pt>
              </c:numCache>
            </c:numRef>
          </c:xVal>
          <c:yVal>
            <c:numRef>
              <c:f>[1]Bombay!$B$23:$B$232</c:f>
              <c:numCache>
                <c:formatCode>General</c:formatCode>
                <c:ptCount val="210"/>
                <c:pt idx="0">
                  <c:v>1.342865723459048E-3</c:v>
                </c:pt>
                <c:pt idx="1">
                  <c:v>1.6204057207243399E-3</c:v>
                </c:pt>
                <c:pt idx="2">
                  <c:v>1.5926517209978099E-3</c:v>
                </c:pt>
                <c:pt idx="3">
                  <c:v>1.176341725099873E-3</c:v>
                </c:pt>
                <c:pt idx="4">
                  <c:v>1.564897721271281E-3</c:v>
                </c:pt>
                <c:pt idx="5">
                  <c:v>1.537143721544752E-3</c:v>
                </c:pt>
                <c:pt idx="6">
                  <c:v>1.2040957248264021E-3</c:v>
                </c:pt>
                <c:pt idx="7">
                  <c:v>1.481635722091694E-3</c:v>
                </c:pt>
                <c:pt idx="8">
                  <c:v>1.231849724552931E-3</c:v>
                </c:pt>
                <c:pt idx="9">
                  <c:v>1.453881722365164E-3</c:v>
                </c:pt>
                <c:pt idx="10">
                  <c:v>1.259603724279461E-3</c:v>
                </c:pt>
                <c:pt idx="11">
                  <c:v>1.426127722638635E-3</c:v>
                </c:pt>
                <c:pt idx="12">
                  <c:v>1.28735772400599E-3</c:v>
                </c:pt>
                <c:pt idx="13">
                  <c:v>1.648159720450868E-3</c:v>
                </c:pt>
                <c:pt idx="14">
                  <c:v>1.675913720177398E-3</c:v>
                </c:pt>
                <c:pt idx="15">
                  <c:v>1.370619723185577E-3</c:v>
                </c:pt>
                <c:pt idx="16">
                  <c:v>1.3151117237325189E-3</c:v>
                </c:pt>
                <c:pt idx="17">
                  <c:v>1.5093897218182229E-3</c:v>
                </c:pt>
                <c:pt idx="18">
                  <c:v>1.398373722912107E-3</c:v>
                </c:pt>
                <c:pt idx="19">
                  <c:v>1.727821680022346E-3</c:v>
                </c:pt>
                <c:pt idx="20">
                  <c:v>1.4845194976386351E-3</c:v>
                </c:pt>
                <c:pt idx="21">
                  <c:v>1.401257498459047E-3</c:v>
                </c:pt>
                <c:pt idx="22">
                  <c:v>1.2624874998264019E-3</c:v>
                </c:pt>
                <c:pt idx="23">
                  <c:v>1.595535496544751E-3</c:v>
                </c:pt>
                <c:pt idx="24">
                  <c:v>1.6510434959978099E-3</c:v>
                </c:pt>
                <c:pt idx="25">
                  <c:v>1.623289496271281E-3</c:v>
                </c:pt>
                <c:pt idx="26">
                  <c:v>1.6787974957243391E-3</c:v>
                </c:pt>
                <c:pt idx="27">
                  <c:v>1.3457494990059889E-3</c:v>
                </c:pt>
                <c:pt idx="28">
                  <c:v>1.4567654979121059E-3</c:v>
                </c:pt>
                <c:pt idx="29">
                  <c:v>1.31799549927946E-3</c:v>
                </c:pt>
                <c:pt idx="30">
                  <c:v>1.2902414995529311E-3</c:v>
                </c:pt>
                <c:pt idx="31">
                  <c:v>1.5400274970916929E-3</c:v>
                </c:pt>
                <c:pt idx="32">
                  <c:v>1.512273497365164E-3</c:v>
                </c:pt>
                <c:pt idx="33">
                  <c:v>1.234733500099873E-3</c:v>
                </c:pt>
                <c:pt idx="34">
                  <c:v>1.2069795003733441E-3</c:v>
                </c:pt>
                <c:pt idx="35">
                  <c:v>1.429011498185577E-3</c:v>
                </c:pt>
                <c:pt idx="36">
                  <c:v>1.5677814968182221E-3</c:v>
                </c:pt>
                <c:pt idx="37">
                  <c:v>1.3735034987325181E-3</c:v>
                </c:pt>
                <c:pt idx="38">
                  <c:v>1.681681271271281E-3</c:v>
                </c:pt>
                <c:pt idx="39">
                  <c:v>1.570665272365164E-3</c:v>
                </c:pt>
                <c:pt idx="40">
                  <c:v>1.5151572729121059E-3</c:v>
                </c:pt>
                <c:pt idx="41">
                  <c:v>1.5984192720916929E-3</c:v>
                </c:pt>
                <c:pt idx="42">
                  <c:v>1.459649273459047E-3</c:v>
                </c:pt>
                <c:pt idx="43">
                  <c:v>1.3208792748264019E-3</c:v>
                </c:pt>
                <c:pt idx="44">
                  <c:v>1.487403273185577E-3</c:v>
                </c:pt>
                <c:pt idx="45">
                  <c:v>1.37638727427946E-3</c:v>
                </c:pt>
                <c:pt idx="46">
                  <c:v>1.3486332745529311E-3</c:v>
                </c:pt>
                <c:pt idx="47">
                  <c:v>1.4318952737325181E-3</c:v>
                </c:pt>
                <c:pt idx="48">
                  <c:v>1.2376172756468141E-3</c:v>
                </c:pt>
                <c:pt idx="49">
                  <c:v>1.2653712753733441E-3</c:v>
                </c:pt>
                <c:pt idx="50">
                  <c:v>1.653927271544751E-3</c:v>
                </c:pt>
                <c:pt idx="51">
                  <c:v>1.40414127400599E-3</c:v>
                </c:pt>
                <c:pt idx="52">
                  <c:v>1.6261732718182221E-3</c:v>
                </c:pt>
                <c:pt idx="53">
                  <c:v>1.293125275099873E-3</c:v>
                </c:pt>
                <c:pt idx="54">
                  <c:v>1.5429112726386351E-3</c:v>
                </c:pt>
                <c:pt idx="55">
                  <c:v>1.379271049826402E-3</c:v>
                </c:pt>
                <c:pt idx="56">
                  <c:v>1.684565046818223E-3</c:v>
                </c:pt>
                <c:pt idx="57">
                  <c:v>1.573549047912106E-3</c:v>
                </c:pt>
                <c:pt idx="58">
                  <c:v>1.43477904927946E-3</c:v>
                </c:pt>
                <c:pt idx="59">
                  <c:v>1.490287048732519E-3</c:v>
                </c:pt>
                <c:pt idx="60">
                  <c:v>1.323763050373343E-3</c:v>
                </c:pt>
                <c:pt idx="61">
                  <c:v>1.629057047365164E-3</c:v>
                </c:pt>
                <c:pt idx="62">
                  <c:v>1.545795048185576E-3</c:v>
                </c:pt>
                <c:pt idx="63">
                  <c:v>1.518041048459047E-3</c:v>
                </c:pt>
                <c:pt idx="64">
                  <c:v>1.351517050099873E-3</c:v>
                </c:pt>
                <c:pt idx="65">
                  <c:v>1.656811047091693E-3</c:v>
                </c:pt>
                <c:pt idx="66">
                  <c:v>1.601303047638634E-3</c:v>
                </c:pt>
                <c:pt idx="67">
                  <c:v>1.462533049005989E-3</c:v>
                </c:pt>
                <c:pt idx="68">
                  <c:v>1.2682550509202849E-3</c:v>
                </c:pt>
                <c:pt idx="69">
                  <c:v>1.4070250495529311E-3</c:v>
                </c:pt>
                <c:pt idx="70">
                  <c:v>1.2960090506468141E-3</c:v>
                </c:pt>
                <c:pt idx="71">
                  <c:v>1.687448822365163E-3</c:v>
                </c:pt>
                <c:pt idx="72">
                  <c:v>1.520924824005989E-3</c:v>
                </c:pt>
                <c:pt idx="73">
                  <c:v>1.5486788237325179E-3</c:v>
                </c:pt>
                <c:pt idx="74">
                  <c:v>1.3544008256468139E-3</c:v>
                </c:pt>
                <c:pt idx="75">
                  <c:v>1.382154825373343E-3</c:v>
                </c:pt>
                <c:pt idx="76">
                  <c:v>1.409908825099872E-3</c:v>
                </c:pt>
                <c:pt idx="77">
                  <c:v>1.437662824826402E-3</c:v>
                </c:pt>
                <c:pt idx="78">
                  <c:v>1.631940822912106E-3</c:v>
                </c:pt>
                <c:pt idx="79">
                  <c:v>1.326646825920285E-3</c:v>
                </c:pt>
                <c:pt idx="80">
                  <c:v>1.6041868231855771E-3</c:v>
                </c:pt>
                <c:pt idx="81">
                  <c:v>1.4654168245529309E-3</c:v>
                </c:pt>
                <c:pt idx="82">
                  <c:v>1.298892826193756E-3</c:v>
                </c:pt>
                <c:pt idx="83">
                  <c:v>1.4931708242794601E-3</c:v>
                </c:pt>
                <c:pt idx="84">
                  <c:v>1.5764328234590471E-3</c:v>
                </c:pt>
                <c:pt idx="85">
                  <c:v>1.659694822638634E-3</c:v>
                </c:pt>
                <c:pt idx="86">
                  <c:v>1.385038600920285E-3</c:v>
                </c:pt>
                <c:pt idx="87">
                  <c:v>1.4405466003733439E-3</c:v>
                </c:pt>
                <c:pt idx="88">
                  <c:v>1.4960545998264009E-3</c:v>
                </c:pt>
                <c:pt idx="89">
                  <c:v>1.5238085995529309E-3</c:v>
                </c:pt>
                <c:pt idx="90">
                  <c:v>1.4127926006468139E-3</c:v>
                </c:pt>
                <c:pt idx="91">
                  <c:v>1.468300600099872E-3</c:v>
                </c:pt>
                <c:pt idx="92">
                  <c:v>1.5515625992794601E-3</c:v>
                </c:pt>
                <c:pt idx="93">
                  <c:v>1.3295306014672261E-3</c:v>
                </c:pt>
                <c:pt idx="94">
                  <c:v>1.579316599005989E-3</c:v>
                </c:pt>
                <c:pt idx="95">
                  <c:v>1.662578598185576E-3</c:v>
                </c:pt>
                <c:pt idx="96">
                  <c:v>1.6070705987325179E-3</c:v>
                </c:pt>
                <c:pt idx="97">
                  <c:v>1.6348245984590471E-3</c:v>
                </c:pt>
                <c:pt idx="98">
                  <c:v>1.357284601193755E-3</c:v>
                </c:pt>
                <c:pt idx="99">
                  <c:v>1.690332597912106E-3</c:v>
                </c:pt>
                <c:pt idx="100">
                  <c:v>1.6932163734590471E-3</c:v>
                </c:pt>
                <c:pt idx="101">
                  <c:v>1.5822003745529301E-3</c:v>
                </c:pt>
                <c:pt idx="102">
                  <c:v>1.498938375373344E-3</c:v>
                </c:pt>
                <c:pt idx="103">
                  <c:v>1.4711843756468139E-3</c:v>
                </c:pt>
                <c:pt idx="104">
                  <c:v>1.665462373732518E-3</c:v>
                </c:pt>
                <c:pt idx="105">
                  <c:v>1.360168376740698E-3</c:v>
                </c:pt>
                <c:pt idx="106">
                  <c:v>1.5544463748264009E-3</c:v>
                </c:pt>
                <c:pt idx="107">
                  <c:v>1.4156763761937561E-3</c:v>
                </c:pt>
                <c:pt idx="108">
                  <c:v>1.443430375920285E-3</c:v>
                </c:pt>
                <c:pt idx="109">
                  <c:v>1.526692375099872E-3</c:v>
                </c:pt>
                <c:pt idx="110">
                  <c:v>1.637708374005989E-3</c:v>
                </c:pt>
                <c:pt idx="111">
                  <c:v>1.6099543742794601E-3</c:v>
                </c:pt>
                <c:pt idx="112">
                  <c:v>1.387922376467227E-3</c:v>
                </c:pt>
                <c:pt idx="113">
                  <c:v>1.612838149826401E-3</c:v>
                </c:pt>
                <c:pt idx="114">
                  <c:v>1.446314151467227E-3</c:v>
                </c:pt>
                <c:pt idx="115">
                  <c:v>1.474068151193755E-3</c:v>
                </c:pt>
                <c:pt idx="116">
                  <c:v>1.6961001490059891E-3</c:v>
                </c:pt>
                <c:pt idx="117">
                  <c:v>1.6405921495529299E-3</c:v>
                </c:pt>
                <c:pt idx="118">
                  <c:v>1.390806152014168E-3</c:v>
                </c:pt>
                <c:pt idx="119">
                  <c:v>1.418560151740697E-3</c:v>
                </c:pt>
                <c:pt idx="120">
                  <c:v>1.585084150099872E-3</c:v>
                </c:pt>
                <c:pt idx="121">
                  <c:v>1.501822150920285E-3</c:v>
                </c:pt>
                <c:pt idx="122">
                  <c:v>1.529576150646814E-3</c:v>
                </c:pt>
                <c:pt idx="123">
                  <c:v>1.6683461492794599E-3</c:v>
                </c:pt>
                <c:pt idx="124">
                  <c:v>1.5573301503733429E-3</c:v>
                </c:pt>
                <c:pt idx="125">
                  <c:v>1.1457039498264021E-3</c:v>
                </c:pt>
                <c:pt idx="126">
                  <c:v>1.4232439470916939E-3</c:v>
                </c:pt>
                <c:pt idx="127">
                  <c:v>1.173457949552931E-3</c:v>
                </c:pt>
                <c:pt idx="128">
                  <c:v>1.2012119492794599E-3</c:v>
                </c:pt>
                <c:pt idx="129">
                  <c:v>1.2289659490059899E-3</c:v>
                </c:pt>
                <c:pt idx="130">
                  <c:v>1.2567199487325191E-3</c:v>
                </c:pt>
                <c:pt idx="131">
                  <c:v>1.5342599459978101E-3</c:v>
                </c:pt>
                <c:pt idx="132">
                  <c:v>1.3399819479121061E-3</c:v>
                </c:pt>
                <c:pt idx="133">
                  <c:v>1.3122279481855769E-3</c:v>
                </c:pt>
                <c:pt idx="134">
                  <c:v>1.284473948459048E-3</c:v>
                </c:pt>
                <c:pt idx="135">
                  <c:v>1.4509979468182231E-3</c:v>
                </c:pt>
                <c:pt idx="136">
                  <c:v>1.673029944630456E-3</c:v>
                </c:pt>
                <c:pt idx="137">
                  <c:v>1.3677359476386361E-3</c:v>
                </c:pt>
                <c:pt idx="138">
                  <c:v>1.5065059462712809E-3</c:v>
                </c:pt>
                <c:pt idx="139">
                  <c:v>1.562013945724339E-3</c:v>
                </c:pt>
                <c:pt idx="140">
                  <c:v>1.589767945450869E-3</c:v>
                </c:pt>
                <c:pt idx="141">
                  <c:v>1.3954899473651639E-3</c:v>
                </c:pt>
                <c:pt idx="142">
                  <c:v>1.6452759449039271E-3</c:v>
                </c:pt>
                <c:pt idx="143">
                  <c:v>1.478751946544752E-3</c:v>
                </c:pt>
                <c:pt idx="144">
                  <c:v>1.6175219451773971E-3</c:v>
                </c:pt>
                <c:pt idx="145">
                  <c:v>1.6989839245529299E-3</c:v>
                </c:pt>
                <c:pt idx="146">
                  <c:v>1.5324599261937551E-3</c:v>
                </c:pt>
                <c:pt idx="147">
                  <c:v>1.671229924826401E-3</c:v>
                </c:pt>
                <c:pt idx="148">
                  <c:v>1.587967925646814E-3</c:v>
                </c:pt>
                <c:pt idx="149">
                  <c:v>1.4214439272876389E-3</c:v>
                </c:pt>
                <c:pt idx="150">
                  <c:v>1.5047059264672259E-3</c:v>
                </c:pt>
                <c:pt idx="151">
                  <c:v>1.560213925920284E-3</c:v>
                </c:pt>
                <c:pt idx="152">
                  <c:v>1.6157219253733429E-3</c:v>
                </c:pt>
                <c:pt idx="153">
                  <c:v>1.6434759250998721E-3</c:v>
                </c:pt>
                <c:pt idx="154">
                  <c:v>1.4491979270141681E-3</c:v>
                </c:pt>
                <c:pt idx="155">
                  <c:v>1.476951926740697E-3</c:v>
                </c:pt>
                <c:pt idx="156">
                  <c:v>1.4798357022876389E-3</c:v>
                </c:pt>
                <c:pt idx="157">
                  <c:v>1.6186057009202851E-3</c:v>
                </c:pt>
                <c:pt idx="158">
                  <c:v>1.646359700646814E-3</c:v>
                </c:pt>
                <c:pt idx="159">
                  <c:v>1.45208170256111E-3</c:v>
                </c:pt>
                <c:pt idx="160">
                  <c:v>1.5075897020141681E-3</c:v>
                </c:pt>
                <c:pt idx="161">
                  <c:v>1.590851701193756E-3</c:v>
                </c:pt>
                <c:pt idx="162">
                  <c:v>1.7018677000998721E-3</c:v>
                </c:pt>
                <c:pt idx="163">
                  <c:v>1.6741137003733429E-3</c:v>
                </c:pt>
                <c:pt idx="164">
                  <c:v>1.535343701740697E-3</c:v>
                </c:pt>
                <c:pt idx="165">
                  <c:v>1.5630977014672259E-3</c:v>
                </c:pt>
                <c:pt idx="166">
                  <c:v>1.621489476467226E-3</c:v>
                </c:pt>
                <c:pt idx="167">
                  <c:v>1.5659814770141679E-3</c:v>
                </c:pt>
                <c:pt idx="168">
                  <c:v>1.6492434761937551E-3</c:v>
                </c:pt>
                <c:pt idx="169">
                  <c:v>1.593735476740697E-3</c:v>
                </c:pt>
                <c:pt idx="170">
                  <c:v>1.704751475646814E-3</c:v>
                </c:pt>
                <c:pt idx="171">
                  <c:v>1.5382274772876381E-3</c:v>
                </c:pt>
                <c:pt idx="172">
                  <c:v>1.676997475920284E-3</c:v>
                </c:pt>
                <c:pt idx="173">
                  <c:v>1.48271947783458E-3</c:v>
                </c:pt>
                <c:pt idx="174">
                  <c:v>1.510473477561109E-3</c:v>
                </c:pt>
                <c:pt idx="175">
                  <c:v>1.7076352511937549E-3</c:v>
                </c:pt>
                <c:pt idx="176">
                  <c:v>1.6243732520141679E-3</c:v>
                </c:pt>
                <c:pt idx="177">
                  <c:v>1.6521272517406971E-3</c:v>
                </c:pt>
                <c:pt idx="178">
                  <c:v>1.596619252287639E-3</c:v>
                </c:pt>
                <c:pt idx="179">
                  <c:v>1.5411112528345801E-3</c:v>
                </c:pt>
                <c:pt idx="180">
                  <c:v>1.679881251467226E-3</c:v>
                </c:pt>
                <c:pt idx="181">
                  <c:v>1.568865252561109E-3</c:v>
                </c:pt>
                <c:pt idx="182">
                  <c:v>1.513357253108052E-3</c:v>
                </c:pt>
                <c:pt idx="183">
                  <c:v>1.543995028381522E-3</c:v>
                </c:pt>
                <c:pt idx="184">
                  <c:v>1.6827650270141679E-3</c:v>
                </c:pt>
                <c:pt idx="185">
                  <c:v>1.7105190267406971E-3</c:v>
                </c:pt>
                <c:pt idx="186">
                  <c:v>1.6550110272876379E-3</c:v>
                </c:pt>
                <c:pt idx="187">
                  <c:v>1.5717490281080509E-3</c:v>
                </c:pt>
                <c:pt idx="188">
                  <c:v>1.627257027561109E-3</c:v>
                </c:pt>
                <c:pt idx="189">
                  <c:v>1.5995030278345801E-3</c:v>
                </c:pt>
                <c:pt idx="190">
                  <c:v>1.713402802287638E-3</c:v>
                </c:pt>
                <c:pt idx="191">
                  <c:v>1.6578948028345801E-3</c:v>
                </c:pt>
                <c:pt idx="192">
                  <c:v>1.574632803654992E-3</c:v>
                </c:pt>
                <c:pt idx="193">
                  <c:v>1.6301408031080501E-3</c:v>
                </c:pt>
                <c:pt idx="194">
                  <c:v>1.6023868033815209E-3</c:v>
                </c:pt>
                <c:pt idx="195">
                  <c:v>1.685648802561109E-3</c:v>
                </c:pt>
                <c:pt idx="196">
                  <c:v>1.633024578654992E-3</c:v>
                </c:pt>
                <c:pt idx="197">
                  <c:v>1.6052705789284629E-3</c:v>
                </c:pt>
                <c:pt idx="198">
                  <c:v>1.688532578108051E-3</c:v>
                </c:pt>
                <c:pt idx="199">
                  <c:v>1.7162865778345799E-3</c:v>
                </c:pt>
                <c:pt idx="200">
                  <c:v>1.660778578381521E-3</c:v>
                </c:pt>
                <c:pt idx="201">
                  <c:v>1.7191703533815221E-3</c:v>
                </c:pt>
                <c:pt idx="202">
                  <c:v>1.6914163536549921E-3</c:v>
                </c:pt>
                <c:pt idx="203">
                  <c:v>1.6636623539284629E-3</c:v>
                </c:pt>
                <c:pt idx="204">
                  <c:v>1.635908354201934E-3</c:v>
                </c:pt>
                <c:pt idx="205">
                  <c:v>1.6665461294754051E-3</c:v>
                </c:pt>
                <c:pt idx="206">
                  <c:v>1.694300129201934E-3</c:v>
                </c:pt>
                <c:pt idx="207">
                  <c:v>1.7220541289284629E-3</c:v>
                </c:pt>
                <c:pt idx="208">
                  <c:v>1.7249379044754049E-3</c:v>
                </c:pt>
                <c:pt idx="209">
                  <c:v>1.6971839047488751E-3</c:v>
                </c:pt>
              </c:numCache>
            </c:numRef>
          </c:yVal>
          <c:smooth val="0"/>
          <c:extLst>
            <c:ext xmlns:c16="http://schemas.microsoft.com/office/drawing/2014/chart" uri="{C3380CC4-5D6E-409C-BE32-E72D297353CC}">
              <c16:uniqueId val="{00000001-A900-E245-9B72-4FEBB7CD39C6}"/>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layout>
                <c:manualLayout>
                  <c:x val="-3.8972193693179655E-2"/>
                  <c:y val="-0.10025417036201517"/>
                </c:manualLayout>
              </c:layout>
              <c:tx>
                <c:rich>
                  <a:bodyPr/>
                  <a:lstStyle/>
                  <a:p>
                    <a:fld id="{F83E7101-56EE-A746-B461-07909704F65B}"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3455-354A-8631-4B53F69F5486}"/>
                </c:ext>
              </c:extLst>
            </c:dLbl>
            <c:dLbl>
              <c:idx val="1"/>
              <c:layout>
                <c:manualLayout>
                  <c:x val="1.5833169294746183E-2"/>
                  <c:y val="5.534626163702888E-3"/>
                </c:manualLayout>
              </c:layout>
              <c:tx>
                <c:rich>
                  <a:bodyPr/>
                  <a:lstStyle/>
                  <a:p>
                    <a:fld id="{ED534EAC-70AE-CB46-9733-62D7188A53B9}"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3455-354A-8631-4B53F69F5486}"/>
                </c:ext>
              </c:extLst>
            </c:dLbl>
            <c:dLbl>
              <c:idx val="2"/>
              <c:layout>
                <c:manualLayout>
                  <c:x val="4.2795790097493243E-2"/>
                  <c:y val="6.4492338504147304E-3"/>
                </c:manualLayout>
              </c:layout>
              <c:tx>
                <c:rich>
                  <a:bodyPr/>
                  <a:lstStyle/>
                  <a:p>
                    <a:fld id="{ABB323EC-6D2F-7242-AA9F-DF2CA7D5CBE0}"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3455-354A-8631-4B53F69F5486}"/>
                </c:ext>
              </c:extLst>
            </c:dLbl>
            <c:dLbl>
              <c:idx val="3"/>
              <c:layout>
                <c:manualLayout>
                  <c:x val="-8.2617824945794838E-2"/>
                  <c:y val="0.12569050144677563"/>
                </c:manualLayout>
              </c:layout>
              <c:tx>
                <c:rich>
                  <a:bodyPr/>
                  <a:lstStyle/>
                  <a:p>
                    <a:fld id="{EFC1DE5B-C571-8B48-9AAF-89341569831E}"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3455-354A-8631-4B53F69F5486}"/>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[1]Bombay_extremes!$A$2:$A$5</c:f>
              <c:numCache>
                <c:formatCode>General</c:formatCode>
                <c:ptCount val="4"/>
                <c:pt idx="0">
                  <c:v>1.9006450368752072E-2</c:v>
                </c:pt>
                <c:pt idx="1">
                  <c:v>2.011736594696463E-2</c:v>
                </c:pt>
                <c:pt idx="2">
                  <c:v>2.380816496024607E-2</c:v>
                </c:pt>
                <c:pt idx="3">
                  <c:v>1.7259127034536359E-2</c:v>
                </c:pt>
              </c:numCache>
            </c:numRef>
          </c:xVal>
          <c:yVal>
            <c:numRef>
              <c:f>[1]Bombay_extremes!$B$2:$B$5</c:f>
              <c:numCache>
                <c:formatCode>General</c:formatCode>
                <c:ptCount val="4"/>
                <c:pt idx="0">
                  <c:v>1.727821680022346E-3</c:v>
                </c:pt>
                <c:pt idx="1">
                  <c:v>1.6701461690835141E-3</c:v>
                </c:pt>
                <c:pt idx="2">
                  <c:v>1.115066174552931E-3</c:v>
                </c:pt>
                <c:pt idx="3">
                  <c:v>1.6741137003733429E-3</c:v>
                </c:pt>
              </c:numCache>
            </c:numRef>
          </c:yVal>
          <c:smooth val="0"/>
          <c:extLst>
            <c:ext xmlns:c15="http://schemas.microsoft.com/office/drawing/2012/chart" uri="{02D57815-91ED-43cb-92C2-25804820EDAC}">
              <c15:datalabelsRange>
                <c15:f>'https://myjunia-my.sharepoint.com/personal/hugo_demenez_student_junia_com/Documents/MFE/Memoire_M2_2023/results/[portfolios_2012_2022.xlsx]Bombay_extremes'!$C$2:$C$5</c15:f>
                <c15:dlblRangeCache>
                  <c:ptCount val="4"/>
                  <c:pt idx="0">
                    <c:v>Bombay : 100%</c:v>
                  </c:pt>
                  <c:pt idx="1">
                    <c:v>S&amp;P 500 : 100%</c:v>
                  </c:pt>
                  <c:pt idx="2">
                    <c:v>CAC40 : 100%</c:v>
                  </c:pt>
                  <c:pt idx="3">
                    <c:v>CAC40 : 5%
S&amp;P 500 : 40%
Bombay : 55%</c:v>
                  </c:pt>
                </c15:dlblRangeCache>
              </c15:datalabelsRange>
            </c:ext>
            <c:ext xmlns:c16="http://schemas.microsoft.com/office/drawing/2014/chart" uri="{C3380CC4-5D6E-409C-BE32-E72D297353CC}">
              <c16:uniqueId val="{00000006-A900-E245-9B72-4FEBB7CD39C6}"/>
            </c:ext>
          </c:extLst>
        </c:ser>
        <c:dLbls>
          <c:showLegendKey val="0"/>
          <c:showVal val="0"/>
          <c:showCatName val="0"/>
          <c:showSerName val="0"/>
          <c:showPercent val="0"/>
          <c:showBubbleSize val="0"/>
        </c:dLbls>
        <c:axId val="1741360175"/>
        <c:axId val="2068901663"/>
      </c:scatterChart>
      <c:valAx>
        <c:axId val="1741360175"/>
        <c:scaling>
          <c:orientation val="minMax"/>
          <c:max val="0.03"/>
          <c:min val="1.4999999999999999E-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 val="autoZero"/>
        <c:crossBetween val="midCat"/>
      </c:valAx>
      <c:valAx>
        <c:axId val="2068901663"/>
        <c:scaling>
          <c:orientation val="minMax"/>
          <c:max val="2.5000000000000001E-3"/>
          <c:min val="5.0000000000000001E-4"/>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a:t>Frontière de Markowitz pour un portefeuille, composé d’indices de pays développés, diversifié à travers Bombay (Inde) sur la période de crise 2020 - 2022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[1]Bombay!$A$2:$A$22</c:f>
              <c:numCache>
                <c:formatCode>General</c:formatCode>
                <c:ptCount val="21"/>
                <c:pt idx="0">
                  <c:v>3.1789196050220951E-2</c:v>
                </c:pt>
                <c:pt idx="1">
                  <c:v>2.839659457580208E-2</c:v>
                </c:pt>
                <c:pt idx="2">
                  <c:v>2.8189586177459001E-2</c:v>
                </c:pt>
                <c:pt idx="3">
                  <c:v>2.8029477371121079E-2</c:v>
                </c:pt>
                <c:pt idx="4">
                  <c:v>2.791707509800901E-2</c:v>
                </c:pt>
                <c:pt idx="5">
                  <c:v>3.1243427994882701E-2</c:v>
                </c:pt>
                <c:pt idx="6">
                  <c:v>2.7852956931813291E-2</c:v>
                </c:pt>
                <c:pt idx="7">
                  <c:v>2.7837456513677791E-2</c:v>
                </c:pt>
                <c:pt idx="8">
                  <c:v>2.7870654960804989E-2</c:v>
                </c:pt>
                <c:pt idx="9">
                  <c:v>2.795237875790664E-2</c:v>
                </c:pt>
                <c:pt idx="10">
                  <c:v>2.8947057799684851E-2</c:v>
                </c:pt>
                <c:pt idx="11">
                  <c:v>2.8082204258116601E-2</c:v>
                </c:pt>
                <c:pt idx="12">
                  <c:v>2.8259468523869648E-2</c:v>
                </c:pt>
                <c:pt idx="13">
                  <c:v>2.864948595763005E-2</c:v>
                </c:pt>
                <c:pt idx="14">
                  <c:v>3.0732120781217519E-2</c:v>
                </c:pt>
                <c:pt idx="15">
                  <c:v>2.875256917614891E-2</c:v>
                </c:pt>
                <c:pt idx="16">
                  <c:v>2.9066054805389069E-2</c:v>
                </c:pt>
                <c:pt idx="17">
                  <c:v>3.0257021499796519E-2</c:v>
                </c:pt>
                <c:pt idx="18">
                  <c:v>2.9422329907035211E-2</c:v>
                </c:pt>
                <c:pt idx="19">
                  <c:v>2.8483285870777999E-2</c:v>
                </c:pt>
                <c:pt idx="20">
                  <c:v>2.981986082889793E-2</c:v>
                </c:pt>
              </c:numCache>
            </c:numRef>
          </c:xVal>
          <c:yVal>
            <c:numRef>
              <c:f>[1]Bombay!$B$2:$B$22</c:f>
              <c:numCache>
                <c:formatCode>General</c:formatCode>
                <c:ptCount val="21"/>
                <c:pt idx="0">
                  <c:v>9.6916969381002026E-4</c:v>
                </c:pt>
                <c:pt idx="1">
                  <c:v>1.95413193437077E-3</c:v>
                </c:pt>
                <c:pt idx="2">
                  <c:v>1.8994118098951741E-3</c:v>
                </c:pt>
                <c:pt idx="3">
                  <c:v>1.844691685419576E-3</c:v>
                </c:pt>
                <c:pt idx="4">
                  <c:v>1.789971560943979E-3</c:v>
                </c:pt>
                <c:pt idx="5">
                  <c:v>1.023889818285617E-3</c:v>
                </c:pt>
                <c:pt idx="6">
                  <c:v>1.735251436468382E-3</c:v>
                </c:pt>
                <c:pt idx="7">
                  <c:v>1.680531311992785E-3</c:v>
                </c:pt>
                <c:pt idx="8">
                  <c:v>1.6258111875171869E-3</c:v>
                </c:pt>
                <c:pt idx="9">
                  <c:v>1.5710910630415899E-3</c:v>
                </c:pt>
                <c:pt idx="10">
                  <c:v>2.0635721833219649E-3</c:v>
                </c:pt>
                <c:pt idx="11">
                  <c:v>1.5163709385659929E-3</c:v>
                </c:pt>
                <c:pt idx="12">
                  <c:v>1.4616508140903959E-3</c:v>
                </c:pt>
                <c:pt idx="13">
                  <c:v>2.008852058846369E-3</c:v>
                </c:pt>
                <c:pt idx="14">
                  <c:v>1.0786099427612149E-3</c:v>
                </c:pt>
                <c:pt idx="15">
                  <c:v>1.352210565139201E-3</c:v>
                </c:pt>
                <c:pt idx="16">
                  <c:v>1.297490440663604E-3</c:v>
                </c:pt>
                <c:pt idx="17">
                  <c:v>1.1333300672368119E-3</c:v>
                </c:pt>
                <c:pt idx="18">
                  <c:v>1.2427703161880059E-3</c:v>
                </c:pt>
                <c:pt idx="19">
                  <c:v>1.406930689614798E-3</c:v>
                </c:pt>
                <c:pt idx="20">
                  <c:v>1.1880501917124089E-3</c:v>
                </c:pt>
              </c:numCache>
            </c:numRef>
          </c:yVal>
          <c:smooth val="0"/>
          <c:extLst>
            <c:ext xmlns:c16="http://schemas.microsoft.com/office/drawing/2014/chart" uri="{C3380CC4-5D6E-409C-BE32-E72D297353CC}">
              <c16:uniqueId val="{00000000-A624-7549-9EDC-7F58BD23F0C5}"/>
            </c:ext>
          </c:extLst>
        </c:ser>
        <c:ser>
          <c:idx val="1"/>
          <c:order val="1"/>
          <c:tx>
            <c:v>Diversification BOMBAY</c:v>
          </c:tx>
          <c:spPr>
            <a:ln w="25400" cap="rnd">
              <a:noFill/>
              <a:round/>
            </a:ln>
            <a:effectLst/>
          </c:spPr>
          <c:marker>
            <c:symbol val="circle"/>
            <c:size val="5"/>
            <c:spPr>
              <a:solidFill>
                <a:schemeClr val="bg1">
                  <a:lumMod val="65000"/>
                </a:schemeClr>
              </a:solidFill>
              <a:ln w="9525">
                <a:noFill/>
              </a:ln>
              <a:effectLst/>
            </c:spPr>
          </c:marker>
          <c:xVal>
            <c:numRef>
              <c:f>[1]Bombay!$A$23:$A$232</c:f>
              <c:numCache>
                <c:formatCode>General</c:formatCode>
                <c:ptCount val="210"/>
                <c:pt idx="0">
                  <c:v>2.7690903908585848E-2</c:v>
                </c:pt>
                <c:pt idx="1">
                  <c:v>2.725226534279112E-2</c:v>
                </c:pt>
                <c:pt idx="2">
                  <c:v>2.7071924052687411E-2</c:v>
                </c:pt>
                <c:pt idx="3">
                  <c:v>3.01902857632949E-2</c:v>
                </c:pt>
                <c:pt idx="4">
                  <c:v>2.6940765115396059E-2</c:v>
                </c:pt>
                <c:pt idx="5">
                  <c:v>2.6859509034591309E-2</c:v>
                </c:pt>
                <c:pt idx="6">
                  <c:v>2.9674240285987918E-2</c:v>
                </c:pt>
                <c:pt idx="7">
                  <c:v>2.684823959211572E-2</c:v>
                </c:pt>
                <c:pt idx="8">
                  <c:v>2.919555387588281E-2</c:v>
                </c:pt>
                <c:pt idx="9">
                  <c:v>2.6918289548848701E-2</c:v>
                </c:pt>
                <c:pt idx="10">
                  <c:v>2.8756092279315141E-2</c:v>
                </c:pt>
                <c:pt idx="11">
                  <c:v>2.703836723553308E-2</c:v>
                </c:pt>
                <c:pt idx="12">
                  <c:v>2.8357679166696358E-2</c:v>
                </c:pt>
                <c:pt idx="13">
                  <c:v>2.748082073376263E-2</c:v>
                </c:pt>
                <c:pt idx="14">
                  <c:v>2.7756399218493519E-2</c:v>
                </c:pt>
                <c:pt idx="15">
                  <c:v>2.742570375182719E-2</c:v>
                </c:pt>
                <c:pt idx="16">
                  <c:v>2.8002066705048179E-2</c:v>
                </c:pt>
                <c:pt idx="17">
                  <c:v>2.682860923796701E-2</c:v>
                </c:pt>
                <c:pt idx="18">
                  <c:v>2.7207810290049539E-2</c:v>
                </c:pt>
                <c:pt idx="19">
                  <c:v>2.4116403524858471E-2</c:v>
                </c:pt>
                <c:pt idx="20">
                  <c:v>2.6405871930105729E-2</c:v>
                </c:pt>
                <c:pt idx="21">
                  <c:v>2.6825033538521791E-2</c:v>
                </c:pt>
                <c:pt idx="22">
                  <c:v>2.8478459006003889E-2</c:v>
                </c:pt>
                <c:pt idx="23">
                  <c:v>2.656119979621854E-2</c:v>
                </c:pt>
                <c:pt idx="24">
                  <c:v>2.6942287405762311E-2</c:v>
                </c:pt>
                <c:pt idx="25">
                  <c:v>2.6727060610750419E-2</c:v>
                </c:pt>
                <c:pt idx="26">
                  <c:v>2.7205708590414528E-2</c:v>
                </c:pt>
                <c:pt idx="27">
                  <c:v>2.7349964590190848E-2</c:v>
                </c:pt>
                <c:pt idx="28">
                  <c:v>2.6495185893903161E-2</c:v>
                </c:pt>
                <c:pt idx="29">
                  <c:v>2.768227959701763E-2</c:v>
                </c:pt>
                <c:pt idx="30">
                  <c:v>2.805903226731294E-2</c:v>
                </c:pt>
                <c:pt idx="31">
                  <c:v>2.6381023644394899E-2</c:v>
                </c:pt>
                <c:pt idx="32">
                  <c:v>2.6367743868478621E-2</c:v>
                </c:pt>
                <c:pt idx="33">
                  <c:v>2.8938704366696589E-2</c:v>
                </c:pt>
                <c:pt idx="34">
                  <c:v>2.9437853878592608E-2</c:v>
                </c:pt>
                <c:pt idx="35">
                  <c:v>2.6635170849906509E-2</c:v>
                </c:pt>
                <c:pt idx="36">
                  <c:v>2.6445633814042701E-2</c:v>
                </c:pt>
                <c:pt idx="37">
                  <c:v>2.706372424426863E-2</c:v>
                </c:pt>
                <c:pt idx="38">
                  <c:v>2.6687266683148171E-2</c:v>
                </c:pt>
                <c:pt idx="39">
                  <c:v>2.5985861760401258E-2</c:v>
                </c:pt>
                <c:pt idx="40">
                  <c:v>2.594355990539083E-2</c:v>
                </c:pt>
                <c:pt idx="41">
                  <c:v>2.6085098008164609E-2</c:v>
                </c:pt>
                <c:pt idx="42">
                  <c:v>2.6109810027077199E-2</c:v>
                </c:pt>
                <c:pt idx="43">
                  <c:v>2.7401244650593841E-2</c:v>
                </c:pt>
                <c:pt idx="44">
                  <c:v>2.6000748380832991E-2</c:v>
                </c:pt>
                <c:pt idx="45">
                  <c:v>2.6740378726513719E-2</c:v>
                </c:pt>
                <c:pt idx="46">
                  <c:v>2.704776714768891E-2</c:v>
                </c:pt>
                <c:pt idx="47">
                  <c:v>2.6270098789776521E-2</c:v>
                </c:pt>
                <c:pt idx="48">
                  <c:v>2.8720090450889961E-2</c:v>
                </c:pt>
                <c:pt idx="49">
                  <c:v>2.823931926087362E-2</c:v>
                </c:pt>
                <c:pt idx="50">
                  <c:v>2.643681020639491E-2</c:v>
                </c:pt>
                <c:pt idx="51">
                  <c:v>2.6480684445215161E-2</c:v>
                </c:pt>
                <c:pt idx="52">
                  <c:v>2.6235706818157331E-2</c:v>
                </c:pt>
                <c:pt idx="53">
                  <c:v>2.7799053160416809E-2</c:v>
                </c:pt>
                <c:pt idx="54">
                  <c:v>2.5938587707384941E-2</c:v>
                </c:pt>
                <c:pt idx="55">
                  <c:v>2.6457083733580859E-2</c:v>
                </c:pt>
                <c:pt idx="56">
                  <c:v>2.6202987747757572E-2</c:v>
                </c:pt>
                <c:pt idx="57">
                  <c:v>2.556335689645782E-2</c:v>
                </c:pt>
                <c:pt idx="58">
                  <c:v>2.5944760461917429E-2</c:v>
                </c:pt>
                <c:pt idx="59">
                  <c:v>2.563463479588465E-2</c:v>
                </c:pt>
                <c:pt idx="60">
                  <c:v>2.7160164835594861E-2</c:v>
                </c:pt>
                <c:pt idx="61">
                  <c:v>2.5780139572675619E-2</c:v>
                </c:pt>
                <c:pt idx="62">
                  <c:v>2.5534075208670209E-2</c:v>
                </c:pt>
                <c:pt idx="63">
                  <c:v>2.5557883816862869E-2</c:v>
                </c:pt>
                <c:pt idx="64">
                  <c:v>2.6785622879583249E-2</c:v>
                </c:pt>
                <c:pt idx="65">
                  <c:v>2.5966319683465761E-2</c:v>
                </c:pt>
                <c:pt idx="66">
                  <c:v>2.5645547027841189E-2</c:v>
                </c:pt>
                <c:pt idx="67">
                  <c:v>2.5763855001307252E-2</c:v>
                </c:pt>
                <c:pt idx="68">
                  <c:v>2.8039657951893771E-2</c:v>
                </c:pt>
                <c:pt idx="69">
                  <c:v>2.6176279602190392E-2</c:v>
                </c:pt>
                <c:pt idx="70">
                  <c:v>2.7578835403874451E-2</c:v>
                </c:pt>
                <c:pt idx="71">
                  <c:v>2.5754799000992881E-2</c:v>
                </c:pt>
                <c:pt idx="72">
                  <c:v>2.5212482833086219E-2</c:v>
                </c:pt>
                <c:pt idx="73">
                  <c:v>2.5169314691725331E-2</c:v>
                </c:pt>
                <c:pt idx="74">
                  <c:v>2.656471756295661E-2</c:v>
                </c:pt>
                <c:pt idx="75">
                  <c:v>2.6215137720690649E-2</c:v>
                </c:pt>
                <c:pt idx="76">
                  <c:v>2.5913226733037038E-2</c:v>
                </c:pt>
                <c:pt idx="77">
                  <c:v>2.5660667201159799E-2</c:v>
                </c:pt>
                <c:pt idx="78">
                  <c:v>2.536228738315436E-2</c:v>
                </c:pt>
                <c:pt idx="79">
                  <c:v>2.6960112020769089E-2</c:v>
                </c:pt>
                <c:pt idx="80">
                  <c:v>2.5244456171595819E-2</c:v>
                </c:pt>
                <c:pt idx="81">
                  <c:v>2.5458927907267739E-2</c:v>
                </c:pt>
                <c:pt idx="82">
                  <c:v>2.7399337740775159E-2</c:v>
                </c:pt>
                <c:pt idx="83">
                  <c:v>2.5309224141686341E-2</c:v>
                </c:pt>
                <c:pt idx="84">
                  <c:v>2.5179995253800561E-2</c:v>
                </c:pt>
                <c:pt idx="85">
                  <c:v>2.5532750002686452E-2</c:v>
                </c:pt>
                <c:pt idx="86">
                  <c:v>2.6015694350230111E-2</c:v>
                </c:pt>
                <c:pt idx="87">
                  <c:v>2.5419201949939921E-2</c:v>
                </c:pt>
                <c:pt idx="88">
                  <c:v>2.50261042307948E-2</c:v>
                </c:pt>
                <c:pt idx="89">
                  <c:v>2.4909032434075409E-2</c:v>
                </c:pt>
                <c:pt idx="90">
                  <c:v>2.5692796002075548E-2</c:v>
                </c:pt>
                <c:pt idx="91">
                  <c:v>2.519651834335996E-2</c:v>
                </c:pt>
                <c:pt idx="92">
                  <c:v>2.4846056993433011E-2</c:v>
                </c:pt>
                <c:pt idx="93">
                  <c:v>2.6802004910620032E-2</c:v>
                </c:pt>
                <c:pt idx="94">
                  <c:v>2.4837589394462331E-2</c:v>
                </c:pt>
                <c:pt idx="95">
                  <c:v>2.5138011621370849E-2</c:v>
                </c:pt>
                <c:pt idx="96">
                  <c:v>2.4883685282183959E-2</c:v>
                </c:pt>
                <c:pt idx="97">
                  <c:v>2.4984042647368629E-2</c:v>
                </c:pt>
                <c:pt idx="98">
                  <c:v>2.6386086980316061E-2</c:v>
                </c:pt>
                <c:pt idx="99">
                  <c:v>2.5344615148680048E-2</c:v>
                </c:pt>
                <c:pt idx="100">
                  <c:v>2.4974308864683489E-2</c:v>
                </c:pt>
                <c:pt idx="101">
                  <c:v>2.4537853892611389E-2</c:v>
                </c:pt>
                <c:pt idx="102">
                  <c:v>2.4786724270621958E-2</c:v>
                </c:pt>
                <c:pt idx="103">
                  <c:v>2.497796636733747E-2</c:v>
                </c:pt>
                <c:pt idx="104">
                  <c:v>2.478396002727197E-2</c:v>
                </c:pt>
                <c:pt idx="105">
                  <c:v>2.6250594161784262E-2</c:v>
                </c:pt>
                <c:pt idx="106">
                  <c:v>2.4565940547259541E-2</c:v>
                </c:pt>
                <c:pt idx="107">
                  <c:v>2.551609205719994E-2</c:v>
                </c:pt>
                <c:pt idx="108">
                  <c:v>2.522158906801332E-2</c:v>
                </c:pt>
                <c:pt idx="109">
                  <c:v>2.464908200675479E-2</c:v>
                </c:pt>
                <c:pt idx="110">
                  <c:v>2.4647228921039099E-2</c:v>
                </c:pt>
                <c:pt idx="111">
                  <c:v>2.4565010885946752E-2</c:v>
                </c:pt>
                <c:pt idx="112">
                  <c:v>2.585973704652E-2</c:v>
                </c:pt>
                <c:pt idx="113">
                  <c:v>2.429008989714394E-2</c:v>
                </c:pt>
                <c:pt idx="114">
                  <c:v>2.506886561534798E-2</c:v>
                </c:pt>
                <c:pt idx="115">
                  <c:v>2.480443129461259E-2</c:v>
                </c:pt>
                <c:pt idx="116">
                  <c:v>2.4645677720104651E-2</c:v>
                </c:pt>
                <c:pt idx="117">
                  <c:v>2.4353565257420221E-2</c:v>
                </c:pt>
                <c:pt idx="118">
                  <c:v>2.5748056013735709E-2</c:v>
                </c:pt>
                <c:pt idx="119">
                  <c:v>2.538402809089765E-2</c:v>
                </c:pt>
                <c:pt idx="120">
                  <c:v>2.42823689363935E-2</c:v>
                </c:pt>
                <c:pt idx="121">
                  <c:v>2.4592361577242261E-2</c:v>
                </c:pt>
                <c:pt idx="122">
                  <c:v>2.443401996255164E-2</c:v>
                </c:pt>
                <c:pt idx="123">
                  <c:v>2.447236118096088E-2</c:v>
                </c:pt>
                <c:pt idx="124">
                  <c:v>2.4330455454076631E-2</c:v>
                </c:pt>
                <c:pt idx="125">
                  <c:v>3.097485974114186E-2</c:v>
                </c:pt>
                <c:pt idx="126">
                  <c:v>2.7478009755150311E-2</c:v>
                </c:pt>
                <c:pt idx="127">
                  <c:v>3.0443306829252309E-2</c:v>
                </c:pt>
                <c:pt idx="128">
                  <c:v>2.994763050567565E-2</c:v>
                </c:pt>
                <c:pt idx="129">
                  <c:v>2.9489639919755461E-2</c:v>
                </c:pt>
                <c:pt idx="130">
                  <c:v>2.907111624580452E-2</c:v>
                </c:pt>
                <c:pt idx="131">
                  <c:v>2.737215343032421E-2</c:v>
                </c:pt>
                <c:pt idx="132">
                  <c:v>2.8069173415779889E-2</c:v>
                </c:pt>
                <c:pt idx="133">
                  <c:v>2.835929506530838E-2</c:v>
                </c:pt>
                <c:pt idx="134">
                  <c:v>2.8693786512853418E-2</c:v>
                </c:pt>
                <c:pt idx="135">
                  <c:v>2.7377371855230669E-2</c:v>
                </c:pt>
                <c:pt idx="136">
                  <c:v>2.833745853154386E-2</c:v>
                </c:pt>
                <c:pt idx="137">
                  <c:v>2.7824809493991319E-2</c:v>
                </c:pt>
                <c:pt idx="138">
                  <c:v>2.7324300015812181E-2</c:v>
                </c:pt>
                <c:pt idx="139">
                  <c:v>2.7469343693655859E-2</c:v>
                </c:pt>
                <c:pt idx="140">
                  <c:v>2.761534989811025E-2</c:v>
                </c:pt>
                <c:pt idx="141">
                  <c:v>2.7627417505018091E-2</c:v>
                </c:pt>
                <c:pt idx="142">
                  <c:v>2.8050506350660521E-2</c:v>
                </c:pt>
                <c:pt idx="143">
                  <c:v>2.7326042647681389E-2</c:v>
                </c:pt>
                <c:pt idx="144">
                  <c:v>2.7809403167234799E-2</c:v>
                </c:pt>
                <c:pt idx="145">
                  <c:v>2.4360408413626071E-2</c:v>
                </c:pt>
                <c:pt idx="146">
                  <c:v>2.426503987356644E-2</c:v>
                </c:pt>
                <c:pt idx="147">
                  <c:v>2.4204854671948259E-2</c:v>
                </c:pt>
                <c:pt idx="148">
                  <c:v>2.4072543476995951E-2</c:v>
                </c:pt>
                <c:pt idx="149">
                  <c:v>2.529730323864994E-2</c:v>
                </c:pt>
                <c:pt idx="150">
                  <c:v>2.4444090013836701E-2</c:v>
                </c:pt>
                <c:pt idx="151">
                  <c:v>2.4140907833279011E-2</c:v>
                </c:pt>
                <c:pt idx="152">
                  <c:v>2.4060422177857421E-2</c:v>
                </c:pt>
                <c:pt idx="153">
                  <c:v>2.410462878348248E-2</c:v>
                </c:pt>
                <c:pt idx="154">
                  <c:v>2.4961855542923309E-2</c:v>
                </c:pt>
                <c:pt idx="155">
                  <c:v>2.4676862860404651E-2</c:v>
                </c:pt>
                <c:pt idx="156">
                  <c:v>2.4595976300891751E-2</c:v>
                </c:pt>
                <c:pt idx="157">
                  <c:v>2.387731359099848E-2</c:v>
                </c:pt>
                <c:pt idx="158">
                  <c:v>2.390181703578844E-2</c:v>
                </c:pt>
                <c:pt idx="159">
                  <c:v>2.4901148203083201E-2</c:v>
                </c:pt>
                <c:pt idx="160">
                  <c:v>2.4342751817410229E-2</c:v>
                </c:pt>
                <c:pt idx="161">
                  <c:v>2.3909579639160121E-2</c:v>
                </c:pt>
                <c:pt idx="162">
                  <c:v>2.4120039524321131E-2</c:v>
                </c:pt>
                <c:pt idx="163">
                  <c:v>2.3982915969281499E-2</c:v>
                </c:pt>
                <c:pt idx="164">
                  <c:v>2.4143109356127141E-2</c:v>
                </c:pt>
                <c:pt idx="165">
                  <c:v>2.3998386200069461E-2</c:v>
                </c:pt>
                <c:pt idx="166">
                  <c:v>2.3741841420786541E-2</c:v>
                </c:pt>
                <c:pt idx="167">
                  <c:v>2.3903731720826441E-2</c:v>
                </c:pt>
                <c:pt idx="168">
                  <c:v>2.3746311865548059E-2</c:v>
                </c:pt>
                <c:pt idx="169">
                  <c:v>2.379444028279647E-2</c:v>
                </c:pt>
                <c:pt idx="170">
                  <c:v>2.392592435020454E-2</c:v>
                </c:pt>
                <c:pt idx="171">
                  <c:v>2.406894346411588E-2</c:v>
                </c:pt>
                <c:pt idx="172">
                  <c:v>2.380781946902838E-2</c:v>
                </c:pt>
                <c:pt idx="173">
                  <c:v>2.4562232808472161E-2</c:v>
                </c:pt>
                <c:pt idx="174">
                  <c:v>2.4288934440692411E-2</c:v>
                </c:pt>
                <c:pt idx="175">
                  <c:v>2.3779195658166309E-2</c:v>
                </c:pt>
                <c:pt idx="176">
                  <c:v>2.3654824128651181E-2</c:v>
                </c:pt>
                <c:pt idx="177">
                  <c:v>2.3639046884343259E-2</c:v>
                </c:pt>
                <c:pt idx="178">
                  <c:v>2.3727821623624509E-2</c:v>
                </c:pt>
                <c:pt idx="179">
                  <c:v>2.4042984223187579E-2</c:v>
                </c:pt>
                <c:pt idx="180">
                  <c:v>2.368060426025536E-2</c:v>
                </c:pt>
                <c:pt idx="181">
                  <c:v>2.3857514139900501E-2</c:v>
                </c:pt>
                <c:pt idx="182">
                  <c:v>2.4282953841434259E-2</c:v>
                </c:pt>
                <c:pt idx="183">
                  <c:v>2.406538763483429E-2</c:v>
                </c:pt>
                <c:pt idx="184">
                  <c:v>2.3602044597291771E-2</c:v>
                </c:pt>
                <c:pt idx="185">
                  <c:v>2.3680734301700781E-2</c:v>
                </c:pt>
                <c:pt idx="186">
                  <c:v>2.358068041353422E-2</c:v>
                </c:pt>
                <c:pt idx="187">
                  <c:v>2.3860014930225999E-2</c:v>
                </c:pt>
                <c:pt idx="188">
                  <c:v>2.361679732406171E-2</c:v>
                </c:pt>
                <c:pt idx="189">
                  <c:v>2.3710132652818829E-2</c:v>
                </c:pt>
                <c:pt idx="190">
                  <c:v>2.3631143619530739E-2</c:v>
                </c:pt>
                <c:pt idx="191">
                  <c:v>2.3571575694277251E-2</c:v>
                </c:pt>
                <c:pt idx="192">
                  <c:v>2.3911218805958239E-2</c:v>
                </c:pt>
                <c:pt idx="193">
                  <c:v>2.3627997543485279E-2</c:v>
                </c:pt>
                <c:pt idx="194">
                  <c:v>2.3741482738168149E-2</c:v>
                </c:pt>
                <c:pt idx="195">
                  <c:v>2.357262694302488E-2</c:v>
                </c:pt>
                <c:pt idx="196">
                  <c:v>2.3688354961137179E-2</c:v>
                </c:pt>
                <c:pt idx="197">
                  <c:v>2.3821678269592059E-2</c:v>
                </c:pt>
                <c:pt idx="198">
                  <c:v>2.3592535124446531E-2</c:v>
                </c:pt>
                <c:pt idx="199">
                  <c:v>2.363073128886993E-2</c:v>
                </c:pt>
                <c:pt idx="200">
                  <c:v>2.361178971271757E-2</c:v>
                </c:pt>
                <c:pt idx="201">
                  <c:v>2.367949987874347E-2</c:v>
                </c:pt>
                <c:pt idx="202">
                  <c:v>2.3661644638152519E-2</c:v>
                </c:pt>
                <c:pt idx="203">
                  <c:v>2.3701071430315041E-2</c:v>
                </c:pt>
                <c:pt idx="204">
                  <c:v>2.3797495548806509E-2</c:v>
                </c:pt>
                <c:pt idx="205">
                  <c:v>2.3838869546036472E-2</c:v>
                </c:pt>
                <c:pt idx="206">
                  <c:v>2.377952651225267E-2</c:v>
                </c:pt>
                <c:pt idx="207">
                  <c:v>2.377714677056092E-2</c:v>
                </c:pt>
                <c:pt idx="208">
                  <c:v>2.3923073451605818E-2</c:v>
                </c:pt>
                <c:pt idx="209">
                  <c:v>2.394546044853578E-2</c:v>
                </c:pt>
              </c:numCache>
            </c:numRef>
          </c:xVal>
          <c:yVal>
            <c:numRef>
              <c:f>[1]Bombay!$B$23:$B$232</c:f>
              <c:numCache>
                <c:formatCode>General</c:formatCode>
                <c:ptCount val="210"/>
                <c:pt idx="0">
                  <c:v>1.6563182720227439E-3</c:v>
                </c:pt>
                <c:pt idx="1">
                  <c:v>2.203519516778718E-3</c:v>
                </c:pt>
                <c:pt idx="2">
                  <c:v>2.14879939230312E-3</c:v>
                </c:pt>
                <c:pt idx="3">
                  <c:v>1.327997525169161E-3</c:v>
                </c:pt>
                <c:pt idx="4">
                  <c:v>2.0940792678275232E-3</c:v>
                </c:pt>
                <c:pt idx="5">
                  <c:v>2.039359143351926E-3</c:v>
                </c:pt>
                <c:pt idx="6">
                  <c:v>1.382717649644758E-3</c:v>
                </c:pt>
                <c:pt idx="7">
                  <c:v>1.9299188944007311E-3</c:v>
                </c:pt>
                <c:pt idx="8">
                  <c:v>1.437437774120355E-3</c:v>
                </c:pt>
                <c:pt idx="9">
                  <c:v>1.8751987699251341E-3</c:v>
                </c:pt>
                <c:pt idx="10">
                  <c:v>1.4921578985959531E-3</c:v>
                </c:pt>
                <c:pt idx="11">
                  <c:v>1.8204786454495379E-3</c:v>
                </c:pt>
                <c:pt idx="12">
                  <c:v>1.546878023071551E-3</c:v>
                </c:pt>
                <c:pt idx="13">
                  <c:v>2.258239641254314E-3</c:v>
                </c:pt>
                <c:pt idx="14">
                  <c:v>2.3129597657299121E-3</c:v>
                </c:pt>
                <c:pt idx="15">
                  <c:v>1.711038396498342E-3</c:v>
                </c:pt>
                <c:pt idx="16">
                  <c:v>1.6015981475471469E-3</c:v>
                </c:pt>
                <c:pt idx="17">
                  <c:v>1.9846390188763279E-3</c:v>
                </c:pt>
                <c:pt idx="18">
                  <c:v>1.765758520973939E-3</c:v>
                </c:pt>
                <c:pt idx="19">
                  <c:v>4.5574480074014314E-3</c:v>
                </c:pt>
                <c:pt idx="20">
                  <c:v>2.054612685604704E-3</c:v>
                </c:pt>
                <c:pt idx="21">
                  <c:v>1.8904523121779119E-3</c:v>
                </c:pt>
                <c:pt idx="22">
                  <c:v>1.616851689799926E-3</c:v>
                </c:pt>
                <c:pt idx="23">
                  <c:v>2.2734931835070942E-3</c:v>
                </c:pt>
                <c:pt idx="24">
                  <c:v>2.3829334324582882E-3</c:v>
                </c:pt>
                <c:pt idx="25">
                  <c:v>2.328213307982691E-3</c:v>
                </c:pt>
                <c:pt idx="26">
                  <c:v>2.437653556933885E-3</c:v>
                </c:pt>
                <c:pt idx="27">
                  <c:v>1.7810120632267179E-3</c:v>
                </c:pt>
                <c:pt idx="28">
                  <c:v>1.9998925611291081E-3</c:v>
                </c:pt>
                <c:pt idx="29">
                  <c:v>1.7262919387511209E-3</c:v>
                </c:pt>
                <c:pt idx="30">
                  <c:v>1.6715718142755239E-3</c:v>
                </c:pt>
                <c:pt idx="31">
                  <c:v>2.1640529345558989E-3</c:v>
                </c:pt>
                <c:pt idx="32">
                  <c:v>2.1093328100803021E-3</c:v>
                </c:pt>
                <c:pt idx="33">
                  <c:v>1.562131565324329E-3</c:v>
                </c:pt>
                <c:pt idx="34">
                  <c:v>1.507411440848732E-3</c:v>
                </c:pt>
                <c:pt idx="35">
                  <c:v>1.94517243665351E-3</c:v>
                </c:pt>
                <c:pt idx="36">
                  <c:v>2.218773059031497E-3</c:v>
                </c:pt>
                <c:pt idx="37">
                  <c:v>1.8357321877023149E-3</c:v>
                </c:pt>
                <c:pt idx="38">
                  <c:v>2.5623473481378588E-3</c:v>
                </c:pt>
                <c:pt idx="39">
                  <c:v>2.343466850235469E-3</c:v>
                </c:pt>
                <c:pt idx="40">
                  <c:v>2.234026601284275E-3</c:v>
                </c:pt>
                <c:pt idx="41">
                  <c:v>2.3981869747110671E-3</c:v>
                </c:pt>
                <c:pt idx="42">
                  <c:v>2.124586352333081E-3</c:v>
                </c:pt>
                <c:pt idx="43">
                  <c:v>1.8509857299550949E-3</c:v>
                </c:pt>
                <c:pt idx="44">
                  <c:v>2.1793064768086778E-3</c:v>
                </c:pt>
                <c:pt idx="45">
                  <c:v>1.9604259789062881E-3</c:v>
                </c:pt>
                <c:pt idx="46">
                  <c:v>1.9057058544306919E-3</c:v>
                </c:pt>
                <c:pt idx="47">
                  <c:v>2.0698662278574829E-3</c:v>
                </c:pt>
                <c:pt idx="48">
                  <c:v>1.686825356528302E-3</c:v>
                </c:pt>
                <c:pt idx="49">
                  <c:v>1.7415454810039001E-3</c:v>
                </c:pt>
                <c:pt idx="50">
                  <c:v>2.507627223662262E-3</c:v>
                </c:pt>
                <c:pt idx="51">
                  <c:v>2.015146103381887E-3</c:v>
                </c:pt>
                <c:pt idx="52">
                  <c:v>2.4529070991866631E-3</c:v>
                </c:pt>
                <c:pt idx="53">
                  <c:v>1.7962656054794971E-3</c:v>
                </c:pt>
                <c:pt idx="54">
                  <c:v>2.288746725759874E-3</c:v>
                </c:pt>
                <c:pt idx="55">
                  <c:v>2.0851197701102619E-3</c:v>
                </c:pt>
                <c:pt idx="56">
                  <c:v>2.6870411393418322E-3</c:v>
                </c:pt>
                <c:pt idx="57">
                  <c:v>2.468160641439442E-3</c:v>
                </c:pt>
                <c:pt idx="58">
                  <c:v>2.1945600190614572E-3</c:v>
                </c:pt>
                <c:pt idx="59">
                  <c:v>2.3040002680126521E-3</c:v>
                </c:pt>
                <c:pt idx="60">
                  <c:v>1.9756795211590679E-3</c:v>
                </c:pt>
                <c:pt idx="61">
                  <c:v>2.5776008903906382E-3</c:v>
                </c:pt>
                <c:pt idx="62">
                  <c:v>2.4134405169638452E-3</c:v>
                </c:pt>
                <c:pt idx="63">
                  <c:v>2.358720392488248E-3</c:v>
                </c:pt>
                <c:pt idx="64">
                  <c:v>2.0303996456346651E-3</c:v>
                </c:pt>
                <c:pt idx="65">
                  <c:v>2.6323210148662349E-3</c:v>
                </c:pt>
                <c:pt idx="66">
                  <c:v>2.5228807659150392E-3</c:v>
                </c:pt>
                <c:pt idx="67">
                  <c:v>2.249280143537054E-3</c:v>
                </c:pt>
                <c:pt idx="68">
                  <c:v>1.866239272207873E-3</c:v>
                </c:pt>
                <c:pt idx="69">
                  <c:v>2.1398398945858591E-3</c:v>
                </c:pt>
                <c:pt idx="70">
                  <c:v>1.92095939668347E-3</c:v>
                </c:pt>
                <c:pt idx="71">
                  <c:v>2.8117349305458051E-3</c:v>
                </c:pt>
                <c:pt idx="72">
                  <c:v>2.4834141836922218E-3</c:v>
                </c:pt>
                <c:pt idx="73">
                  <c:v>2.538134308167819E-3</c:v>
                </c:pt>
                <c:pt idx="74">
                  <c:v>2.155093436838638E-3</c:v>
                </c:pt>
                <c:pt idx="75">
                  <c:v>2.2098135613142348E-3</c:v>
                </c:pt>
                <c:pt idx="76">
                  <c:v>2.264533685789832E-3</c:v>
                </c:pt>
                <c:pt idx="77">
                  <c:v>2.319253810265431E-3</c:v>
                </c:pt>
                <c:pt idx="78">
                  <c:v>2.7022946815946111E-3</c:v>
                </c:pt>
                <c:pt idx="79">
                  <c:v>2.1003733123630399E-3</c:v>
                </c:pt>
                <c:pt idx="80">
                  <c:v>2.647574557119013E-3</c:v>
                </c:pt>
                <c:pt idx="81">
                  <c:v>2.3739739347410269E-3</c:v>
                </c:pt>
                <c:pt idx="82">
                  <c:v>2.045653187887444E-3</c:v>
                </c:pt>
                <c:pt idx="83">
                  <c:v>2.428694059216625E-3</c:v>
                </c:pt>
                <c:pt idx="84">
                  <c:v>2.5928544326434158E-3</c:v>
                </c:pt>
                <c:pt idx="85">
                  <c:v>2.7570148060702079E-3</c:v>
                </c:pt>
                <c:pt idx="86">
                  <c:v>2.3345073525182082E-3</c:v>
                </c:pt>
                <c:pt idx="87">
                  <c:v>2.4439476014694039E-3</c:v>
                </c:pt>
                <c:pt idx="88">
                  <c:v>2.5533878504205971E-3</c:v>
                </c:pt>
                <c:pt idx="89">
                  <c:v>2.608107974896196E-3</c:v>
                </c:pt>
                <c:pt idx="90">
                  <c:v>2.389227476993805E-3</c:v>
                </c:pt>
                <c:pt idx="91">
                  <c:v>2.4986677259449998E-3</c:v>
                </c:pt>
                <c:pt idx="92">
                  <c:v>2.6628280993717919E-3</c:v>
                </c:pt>
                <c:pt idx="93">
                  <c:v>2.2250671035670129E-3</c:v>
                </c:pt>
                <c:pt idx="94">
                  <c:v>2.71754822384739E-3</c:v>
                </c:pt>
                <c:pt idx="95">
                  <c:v>2.8817085972741808E-3</c:v>
                </c:pt>
                <c:pt idx="96">
                  <c:v>2.7722683483229859E-3</c:v>
                </c:pt>
                <c:pt idx="97">
                  <c:v>2.826988472798584E-3</c:v>
                </c:pt>
                <c:pt idx="98">
                  <c:v>2.279787228042611E-3</c:v>
                </c:pt>
                <c:pt idx="99">
                  <c:v>2.9364287217497789E-3</c:v>
                </c:pt>
                <c:pt idx="100">
                  <c:v>3.0611225129537518E-3</c:v>
                </c:pt>
                <c:pt idx="101">
                  <c:v>2.842242015051363E-3</c:v>
                </c:pt>
                <c:pt idx="102">
                  <c:v>2.6780816416245709E-3</c:v>
                </c:pt>
                <c:pt idx="103">
                  <c:v>2.623361517148975E-3</c:v>
                </c:pt>
                <c:pt idx="104">
                  <c:v>3.0064023884781542E-3</c:v>
                </c:pt>
                <c:pt idx="105">
                  <c:v>2.4044810192465852E-3</c:v>
                </c:pt>
                <c:pt idx="106">
                  <c:v>2.7875218905757649E-3</c:v>
                </c:pt>
                <c:pt idx="107">
                  <c:v>2.5139212681977801E-3</c:v>
                </c:pt>
                <c:pt idx="108">
                  <c:v>2.5686413926733769E-3</c:v>
                </c:pt>
                <c:pt idx="109">
                  <c:v>2.7328017661001681E-3</c:v>
                </c:pt>
                <c:pt idx="110">
                  <c:v>2.9516822640025578E-3</c:v>
                </c:pt>
                <c:pt idx="111">
                  <c:v>2.8969621395269611E-3</c:v>
                </c:pt>
                <c:pt idx="112">
                  <c:v>2.459201143722182E-3</c:v>
                </c:pt>
                <c:pt idx="113">
                  <c:v>3.0216559307309331E-3</c:v>
                </c:pt>
                <c:pt idx="114">
                  <c:v>2.6933351838773489E-3</c:v>
                </c:pt>
                <c:pt idx="115">
                  <c:v>2.748055308352947E-3</c:v>
                </c:pt>
                <c:pt idx="116">
                  <c:v>3.1858163041577252E-3</c:v>
                </c:pt>
                <c:pt idx="117">
                  <c:v>3.0763760552065312E-3</c:v>
                </c:pt>
                <c:pt idx="118">
                  <c:v>2.5838949349261549E-3</c:v>
                </c:pt>
                <c:pt idx="119">
                  <c:v>2.6386150594017522E-3</c:v>
                </c:pt>
                <c:pt idx="120">
                  <c:v>2.9669358062553359E-3</c:v>
                </c:pt>
                <c:pt idx="121">
                  <c:v>2.8027754328285451E-3</c:v>
                </c:pt>
                <c:pt idx="122">
                  <c:v>2.857495557304141E-3</c:v>
                </c:pt>
                <c:pt idx="123">
                  <c:v>3.131096179682128E-3</c:v>
                </c:pt>
                <c:pt idx="124">
                  <c:v>2.9122156817797391E-3</c:v>
                </c:pt>
                <c:pt idx="125">
                  <c:v>1.1485836094895911E-3</c:v>
                </c:pt>
                <c:pt idx="126">
                  <c:v>1.6957848542455631E-3</c:v>
                </c:pt>
                <c:pt idx="127">
                  <c:v>1.2033037339651881E-3</c:v>
                </c:pt>
                <c:pt idx="128">
                  <c:v>1.2580238584407851E-3</c:v>
                </c:pt>
                <c:pt idx="129">
                  <c:v>1.3127439829163829E-3</c:v>
                </c:pt>
                <c:pt idx="130">
                  <c:v>1.3674641073919791E-3</c:v>
                </c:pt>
                <c:pt idx="131">
                  <c:v>1.9146653521479519E-3</c:v>
                </c:pt>
                <c:pt idx="132">
                  <c:v>1.531624480818772E-3</c:v>
                </c:pt>
                <c:pt idx="133">
                  <c:v>1.476904356343175E-3</c:v>
                </c:pt>
                <c:pt idx="134">
                  <c:v>1.422184231867578E-3</c:v>
                </c:pt>
                <c:pt idx="135">
                  <c:v>1.7505049787211609E-3</c:v>
                </c:pt>
                <c:pt idx="136">
                  <c:v>2.1882659745259378E-3</c:v>
                </c:pt>
                <c:pt idx="137">
                  <c:v>1.586344605294369E-3</c:v>
                </c:pt>
                <c:pt idx="138">
                  <c:v>1.8599452276723549E-3</c:v>
                </c:pt>
                <c:pt idx="139">
                  <c:v>1.9693854766235511E-3</c:v>
                </c:pt>
                <c:pt idx="140">
                  <c:v>2.024105601099147E-3</c:v>
                </c:pt>
                <c:pt idx="141">
                  <c:v>1.6410647297699669E-3</c:v>
                </c:pt>
                <c:pt idx="142">
                  <c:v>2.1335458500503419E-3</c:v>
                </c:pt>
                <c:pt idx="143">
                  <c:v>1.8052251031967579E-3</c:v>
                </c:pt>
                <c:pt idx="144">
                  <c:v>2.0788257255747451E-3</c:v>
                </c:pt>
                <c:pt idx="145">
                  <c:v>3.3105100953616982E-3</c:v>
                </c:pt>
                <c:pt idx="146">
                  <c:v>2.9821893485081148E-3</c:v>
                </c:pt>
                <c:pt idx="147">
                  <c:v>3.2557899708861009E-3</c:v>
                </c:pt>
                <c:pt idx="148">
                  <c:v>3.0916295974593088E-3</c:v>
                </c:pt>
                <c:pt idx="149">
                  <c:v>2.763308850605726E-3</c:v>
                </c:pt>
                <c:pt idx="150">
                  <c:v>2.9274692240325172E-3</c:v>
                </c:pt>
                <c:pt idx="151">
                  <c:v>3.0369094729837121E-3</c:v>
                </c:pt>
                <c:pt idx="152">
                  <c:v>3.1463497219349061E-3</c:v>
                </c:pt>
                <c:pt idx="153">
                  <c:v>3.2010698464105028E-3</c:v>
                </c:pt>
                <c:pt idx="154">
                  <c:v>2.818028975081324E-3</c:v>
                </c:pt>
                <c:pt idx="155">
                  <c:v>2.8727490995569208E-3</c:v>
                </c:pt>
                <c:pt idx="156">
                  <c:v>2.9974428907608942E-3</c:v>
                </c:pt>
                <c:pt idx="157">
                  <c:v>3.271043513138879E-3</c:v>
                </c:pt>
                <c:pt idx="158">
                  <c:v>3.3257636376144771E-3</c:v>
                </c:pt>
                <c:pt idx="159">
                  <c:v>2.942722766285297E-3</c:v>
                </c:pt>
                <c:pt idx="160">
                  <c:v>3.052163015236491E-3</c:v>
                </c:pt>
                <c:pt idx="161">
                  <c:v>3.2163233886632831E-3</c:v>
                </c:pt>
                <c:pt idx="162">
                  <c:v>3.4352038865656711E-3</c:v>
                </c:pt>
                <c:pt idx="163">
                  <c:v>3.3804837620900752E-3</c:v>
                </c:pt>
                <c:pt idx="164">
                  <c:v>3.1068831397120882E-3</c:v>
                </c:pt>
                <c:pt idx="165">
                  <c:v>3.161603264187685E-3</c:v>
                </c:pt>
                <c:pt idx="166">
                  <c:v>3.3957373043428528E-3</c:v>
                </c:pt>
                <c:pt idx="167">
                  <c:v>3.2862970553916588E-3</c:v>
                </c:pt>
                <c:pt idx="168">
                  <c:v>3.4504574288184492E-3</c:v>
                </c:pt>
                <c:pt idx="169">
                  <c:v>3.341017179867256E-3</c:v>
                </c:pt>
                <c:pt idx="170">
                  <c:v>3.5598976777696449E-3</c:v>
                </c:pt>
                <c:pt idx="171">
                  <c:v>3.231576930916062E-3</c:v>
                </c:pt>
                <c:pt idx="172">
                  <c:v>3.5051775532940468E-3</c:v>
                </c:pt>
                <c:pt idx="173">
                  <c:v>3.1221366819648671E-3</c:v>
                </c:pt>
                <c:pt idx="174">
                  <c:v>3.1768568064404631E-3</c:v>
                </c:pt>
                <c:pt idx="175">
                  <c:v>3.6845914689736178E-3</c:v>
                </c:pt>
                <c:pt idx="176">
                  <c:v>3.520431095546827E-3</c:v>
                </c:pt>
                <c:pt idx="177">
                  <c:v>3.5751512200224238E-3</c:v>
                </c:pt>
                <c:pt idx="178">
                  <c:v>3.465710971071229E-3</c:v>
                </c:pt>
                <c:pt idx="179">
                  <c:v>3.3562707221200349E-3</c:v>
                </c:pt>
                <c:pt idx="180">
                  <c:v>3.629871344498021E-3</c:v>
                </c:pt>
                <c:pt idx="181">
                  <c:v>3.4109908465956322E-3</c:v>
                </c:pt>
                <c:pt idx="182">
                  <c:v>3.3015505976444382E-3</c:v>
                </c:pt>
                <c:pt idx="183">
                  <c:v>3.4809645133240079E-3</c:v>
                </c:pt>
                <c:pt idx="184">
                  <c:v>3.754565135701994E-3</c:v>
                </c:pt>
                <c:pt idx="185">
                  <c:v>3.8092852601775912E-3</c:v>
                </c:pt>
                <c:pt idx="186">
                  <c:v>3.6998450112263959E-3</c:v>
                </c:pt>
                <c:pt idx="187">
                  <c:v>3.5356846377996051E-3</c:v>
                </c:pt>
                <c:pt idx="188">
                  <c:v>3.6451248867507991E-3</c:v>
                </c:pt>
                <c:pt idx="189">
                  <c:v>3.5904047622752019E-3</c:v>
                </c:pt>
                <c:pt idx="190">
                  <c:v>3.9339790513815646E-3</c:v>
                </c:pt>
                <c:pt idx="191">
                  <c:v>3.824538802430371E-3</c:v>
                </c:pt>
                <c:pt idx="192">
                  <c:v>3.6603784290035789E-3</c:v>
                </c:pt>
                <c:pt idx="193">
                  <c:v>3.7698186779547729E-3</c:v>
                </c:pt>
                <c:pt idx="194">
                  <c:v>3.7150985534791761E-3</c:v>
                </c:pt>
                <c:pt idx="195">
                  <c:v>3.8792589269059678E-3</c:v>
                </c:pt>
                <c:pt idx="196">
                  <c:v>3.8945124691587459E-3</c:v>
                </c:pt>
                <c:pt idx="197">
                  <c:v>3.8397923446831491E-3</c:v>
                </c:pt>
                <c:pt idx="198">
                  <c:v>4.0039527181099412E-3</c:v>
                </c:pt>
                <c:pt idx="199">
                  <c:v>4.0586728425855388E-3</c:v>
                </c:pt>
                <c:pt idx="200">
                  <c:v>3.9492325936343426E-3</c:v>
                </c:pt>
                <c:pt idx="201">
                  <c:v>4.1833666337895122E-3</c:v>
                </c:pt>
                <c:pt idx="202">
                  <c:v>4.1286465093139137E-3</c:v>
                </c:pt>
                <c:pt idx="203">
                  <c:v>4.0739263848383169E-3</c:v>
                </c:pt>
                <c:pt idx="204">
                  <c:v>4.0192062603627192E-3</c:v>
                </c:pt>
                <c:pt idx="205">
                  <c:v>4.1986201760422903E-3</c:v>
                </c:pt>
                <c:pt idx="206">
                  <c:v>4.253340300517887E-3</c:v>
                </c:pt>
                <c:pt idx="207">
                  <c:v>4.3080604249934847E-3</c:v>
                </c:pt>
                <c:pt idx="208">
                  <c:v>4.4327542161974581E-3</c:v>
                </c:pt>
                <c:pt idx="209">
                  <c:v>4.3780340917218604E-3</c:v>
                </c:pt>
              </c:numCache>
            </c:numRef>
          </c:yVal>
          <c:smooth val="0"/>
          <c:extLst>
            <c:ext xmlns:c16="http://schemas.microsoft.com/office/drawing/2014/chart" uri="{C3380CC4-5D6E-409C-BE32-E72D297353CC}">
              <c16:uniqueId val="{00000001-A624-7549-9EDC-7F58BD23F0C5}"/>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layout>
                <c:manualLayout>
                  <c:x val="3.5907036121392268E-2"/>
                  <c:y val="3.5295778624876463E-3"/>
                </c:manualLayout>
              </c:layout>
              <c:tx>
                <c:rich>
                  <a:bodyPr/>
                  <a:lstStyle/>
                  <a:p>
                    <a:fld id="{389E7397-29BE-2543-AB33-2DA1F2E229A2}"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624-7549-9EDC-7F58BD23F0C5}"/>
                </c:ext>
              </c:extLst>
            </c:dLbl>
            <c:dLbl>
              <c:idx val="1"/>
              <c:layout>
                <c:manualLayout>
                  <c:x val="1.5833169294746183E-2"/>
                  <c:y val="5.534626163702888E-3"/>
                </c:manualLayout>
              </c:layout>
              <c:tx>
                <c:rich>
                  <a:bodyPr/>
                  <a:lstStyle/>
                  <a:p>
                    <a:fld id="{20FEAA15-8D07-D849-B4C1-DC3A8CF92ABA}"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624-7549-9EDC-7F58BD23F0C5}"/>
                </c:ext>
              </c:extLst>
            </c:dLbl>
            <c:dLbl>
              <c:idx val="2"/>
              <c:layout>
                <c:manualLayout>
                  <c:x val="4.2795790097493243E-2"/>
                  <c:y val="6.4492338504147304E-3"/>
                </c:manualLayout>
              </c:layout>
              <c:tx>
                <c:rich>
                  <a:bodyPr/>
                  <a:lstStyle/>
                  <a:p>
                    <a:fld id="{9C575369-D83D-B941-B46D-6E1D110F1FAD}"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624-7549-9EDC-7F58BD23F0C5}"/>
                </c:ext>
              </c:extLst>
            </c:dLbl>
            <c:dLbl>
              <c:idx val="3"/>
              <c:layout>
                <c:manualLayout>
                  <c:x val="-9.7110578568983225E-2"/>
                  <c:y val="5.9384202666189691E-2"/>
                </c:manualLayout>
              </c:layout>
              <c:tx>
                <c:rich>
                  <a:bodyPr/>
                  <a:lstStyle/>
                  <a:p>
                    <a:fld id="{80BB7CA9-BBEE-7E41-8A28-93E6B9D78389}"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624-7549-9EDC-7F58BD23F0C5}"/>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[1]Bombay_extremes!$A$2:$A$5</c:f>
              <c:numCache>
                <c:formatCode>General</c:formatCode>
                <c:ptCount val="4"/>
                <c:pt idx="0">
                  <c:v>2.4116403524858471E-2</c:v>
                </c:pt>
                <c:pt idx="1">
                  <c:v>2.8947057799684851E-2</c:v>
                </c:pt>
                <c:pt idx="2">
                  <c:v>3.1789196050220951E-2</c:v>
                </c:pt>
                <c:pt idx="3">
                  <c:v>2.3571575694277251E-2</c:v>
                </c:pt>
              </c:numCache>
            </c:numRef>
          </c:xVal>
          <c:yVal>
            <c:numRef>
              <c:f>[1]Bombay_extremes!$B$2:$B$5</c:f>
              <c:numCache>
                <c:formatCode>General</c:formatCode>
                <c:ptCount val="4"/>
                <c:pt idx="0">
                  <c:v>4.5574480074014314E-3</c:v>
                </c:pt>
                <c:pt idx="1">
                  <c:v>2.0635721833219649E-3</c:v>
                </c:pt>
                <c:pt idx="2">
                  <c:v>9.6916969381002026E-4</c:v>
                </c:pt>
                <c:pt idx="3">
                  <c:v>3.824538802430371E-3</c:v>
                </c:pt>
              </c:numCache>
            </c:numRef>
          </c:yVal>
          <c:smooth val="0"/>
          <c:extLst>
            <c:ext xmlns:c15="http://schemas.microsoft.com/office/drawing/2012/chart" uri="{02D57815-91ED-43cb-92C2-25804820EDAC}">
              <c15:datalabelsRange>
                <c15:f>'https://myjunia-my.sharepoint.com/personal/hugo_demenez_student_junia_com/Documents/MFE/Memoire_M2_2023/results/[portfolios_crise.xlsx]Bombay_extremes'!$C$2:$C$5</c15:f>
                <c15:dlblRangeCache>
                  <c:ptCount val="4"/>
                  <c:pt idx="0">
                    <c:v>Bombay : 100%</c:v>
                  </c:pt>
                  <c:pt idx="1">
                    <c:v>S&amp;P 500 : 100%</c:v>
                  </c:pt>
                  <c:pt idx="2">
                    <c:v>CAC40 : 100%</c:v>
                  </c:pt>
                  <c:pt idx="3">
                    <c:v>CAC40 : 10%
S&amp;P 500 : 15%
Bombay : 75%</c:v>
                  </c:pt>
                </c15:dlblRangeCache>
              </c15:datalabelsRange>
            </c:ext>
            <c:ext xmlns:c16="http://schemas.microsoft.com/office/drawing/2014/chart" uri="{C3380CC4-5D6E-409C-BE32-E72D297353CC}">
              <c16:uniqueId val="{00000006-A624-7549-9EDC-7F58BD23F0C5}"/>
            </c:ext>
          </c:extLst>
        </c:ser>
        <c:dLbls>
          <c:showLegendKey val="0"/>
          <c:showVal val="0"/>
          <c:showCatName val="0"/>
          <c:showSerName val="0"/>
          <c:showPercent val="0"/>
          <c:showBubbleSize val="0"/>
        </c:dLbls>
        <c:axId val="1741360175"/>
        <c:axId val="2068901663"/>
      </c:scatterChart>
      <c:valAx>
        <c:axId val="1741360175"/>
        <c:scaling>
          <c:orientation val="minMax"/>
          <c:max val="0.04"/>
          <c:min val="0.0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 val="autoZero"/>
        <c:crossBetween val="midCat"/>
      </c:valAx>
      <c:valAx>
        <c:axId val="2068901663"/>
        <c:scaling>
          <c:orientation val="minMax"/>
          <c:max val="4.0000000000000001E-3"/>
          <c:min val="5.0000000000000001E-4"/>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a:t>Frontière de Markowitz pour des portefeuilles constitués sur la période 2012-2022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'[1]MSCI Emerging Markets'!$A$2:$A$22</c:f>
              <c:numCache>
                <c:formatCode>General</c:formatCode>
                <c:ptCount val="21"/>
                <c:pt idx="0">
                  <c:v>2.380816496024607E-2</c:v>
                </c:pt>
                <c:pt idx="1">
                  <c:v>1.9843162986074771E-2</c:v>
                </c:pt>
                <c:pt idx="2">
                  <c:v>1.976199838358824E-2</c:v>
                </c:pt>
                <c:pt idx="3">
                  <c:v>1.9718809546522491E-2</c:v>
                </c:pt>
                <c:pt idx="4">
                  <c:v>1.971384606689355E-2</c:v>
                </c:pt>
                <c:pt idx="5">
                  <c:v>2.333202385105403E-2</c:v>
                </c:pt>
                <c:pt idx="6">
                  <c:v>1.9747136768766969E-2</c:v>
                </c:pt>
                <c:pt idx="7">
                  <c:v>1.981848887724965E-2</c:v>
                </c:pt>
                <c:pt idx="8">
                  <c:v>1.9927493550093382E-2</c:v>
                </c:pt>
                <c:pt idx="9">
                  <c:v>2.007353740620782E-2</c:v>
                </c:pt>
                <c:pt idx="10">
                  <c:v>2.011736594696463E-2</c:v>
                </c:pt>
                <c:pt idx="11">
                  <c:v>2.0255819307199139E-2</c:v>
                </c:pt>
                <c:pt idx="12">
                  <c:v>2.04733713543091E-2</c:v>
                </c:pt>
                <c:pt idx="13">
                  <c:v>1.9961840132336921E-2</c:v>
                </c:pt>
                <c:pt idx="14">
                  <c:v>2.2878972052871718E-2</c:v>
                </c:pt>
                <c:pt idx="15">
                  <c:v>2.1009726157585371E-2</c:v>
                </c:pt>
                <c:pt idx="16">
                  <c:v>2.132598258032832E-2</c:v>
                </c:pt>
                <c:pt idx="17">
                  <c:v>2.2450407444055041E-2</c:v>
                </c:pt>
                <c:pt idx="18">
                  <c:v>2.1672468244624859E-2</c:v>
                </c:pt>
                <c:pt idx="19">
                  <c:v>2.072508288077644E-2</c:v>
                </c:pt>
                <c:pt idx="20">
                  <c:v>2.2047758017770081E-2</c:v>
                </c:pt>
              </c:numCache>
            </c:numRef>
          </c:xVal>
          <c:yVal>
            <c:numRef>
              <c:f>'[1]MSCI Emerging Markets'!$B$2:$B$22</c:f>
              <c:numCache>
                <c:formatCode>General</c:formatCode>
                <c:ptCount val="21"/>
                <c:pt idx="0">
                  <c:v>1.115066174552931E-3</c:v>
                </c:pt>
                <c:pt idx="1">
                  <c:v>1.614638169630456E-3</c:v>
                </c:pt>
                <c:pt idx="2">
                  <c:v>1.5868841699039271E-3</c:v>
                </c:pt>
                <c:pt idx="3">
                  <c:v>1.5591301701773979E-3</c:v>
                </c:pt>
                <c:pt idx="4">
                  <c:v>1.531376170450869E-3</c:v>
                </c:pt>
                <c:pt idx="5">
                  <c:v>1.142820174279461E-3</c:v>
                </c:pt>
                <c:pt idx="6">
                  <c:v>1.503622170724339E-3</c:v>
                </c:pt>
                <c:pt idx="7">
                  <c:v>1.4758681709978101E-3</c:v>
                </c:pt>
                <c:pt idx="8">
                  <c:v>1.4481141712712809E-3</c:v>
                </c:pt>
                <c:pt idx="9">
                  <c:v>1.420360171544752E-3</c:v>
                </c:pt>
                <c:pt idx="10">
                  <c:v>1.6701461690835141E-3</c:v>
                </c:pt>
                <c:pt idx="11">
                  <c:v>1.3926061718182231E-3</c:v>
                </c:pt>
                <c:pt idx="12">
                  <c:v>1.3648521720916931E-3</c:v>
                </c:pt>
                <c:pt idx="13">
                  <c:v>1.6423921693569849E-3</c:v>
                </c:pt>
                <c:pt idx="14">
                  <c:v>1.1705741740059899E-3</c:v>
                </c:pt>
                <c:pt idx="15">
                  <c:v>1.309344172638635E-3</c:v>
                </c:pt>
                <c:pt idx="16">
                  <c:v>1.2815901729121061E-3</c:v>
                </c:pt>
                <c:pt idx="17">
                  <c:v>1.198328173732518E-3</c:v>
                </c:pt>
                <c:pt idx="18">
                  <c:v>1.2538361731855769E-3</c:v>
                </c:pt>
                <c:pt idx="19">
                  <c:v>1.337098172365165E-3</c:v>
                </c:pt>
                <c:pt idx="20">
                  <c:v>1.226082173459048E-3</c:v>
                </c:pt>
              </c:numCache>
            </c:numRef>
          </c:yVal>
          <c:smooth val="0"/>
          <c:extLst>
            <c:ext xmlns:c16="http://schemas.microsoft.com/office/drawing/2014/chart" uri="{C3380CC4-5D6E-409C-BE32-E72D297353CC}">
              <c16:uniqueId val="{00000000-6853-224D-928A-59E25F51B3C8}"/>
            </c:ext>
          </c:extLst>
        </c:ser>
        <c:ser>
          <c:idx val="1"/>
          <c:order val="1"/>
          <c:tx>
            <c:v>Diversification MSCI EMERGING MARKETS</c:v>
          </c:tx>
          <c:spPr>
            <a:ln w="25400" cap="rnd">
              <a:noFill/>
              <a:round/>
            </a:ln>
            <a:effectLst/>
          </c:spPr>
          <c:marker>
            <c:symbol val="circle"/>
            <c:size val="5"/>
            <c:spPr>
              <a:solidFill>
                <a:schemeClr val="bg1">
                  <a:lumMod val="65000"/>
                </a:schemeClr>
              </a:solidFill>
              <a:ln w="9525">
                <a:noFill/>
              </a:ln>
              <a:effectLst/>
            </c:spPr>
          </c:marker>
          <c:xVal>
            <c:numRef>
              <c:f>'[1]MSCI Emerging Markets'!$A$23:$A$232</c:f>
              <c:numCache>
                <c:formatCode>General</c:formatCode>
                <c:ptCount val="210"/>
                <c:pt idx="0">
                  <c:v>2.0557516374422189E-2</c:v>
                </c:pt>
                <c:pt idx="1">
                  <c:v>1.9389192561666581E-2</c:v>
                </c:pt>
                <c:pt idx="2">
                  <c:v>1.9334309551448058E-2</c:v>
                </c:pt>
                <c:pt idx="3">
                  <c:v>2.287062373803005E-2</c:v>
                </c:pt>
                <c:pt idx="4">
                  <c:v>1.9318376496670481E-2</c:v>
                </c:pt>
                <c:pt idx="5">
                  <c:v>1.9341489655687608E-2</c:v>
                </c:pt>
                <c:pt idx="6">
                  <c:v>2.2417617793996931E-2</c:v>
                </c:pt>
                <c:pt idx="7">
                  <c:v>1.9504064867693328E-2</c:v>
                </c:pt>
                <c:pt idx="8">
                  <c:v>2.1989614638437349E-2</c:v>
                </c:pt>
                <c:pt idx="9">
                  <c:v>1.9642563961747642E-2</c:v>
                </c:pt>
                <c:pt idx="10">
                  <c:v>2.158810142959065E-2</c:v>
                </c:pt>
                <c:pt idx="11">
                  <c:v>1.9818211287035231E-2</c:v>
                </c:pt>
                <c:pt idx="12">
                  <c:v>2.1214582289540269E-2</c:v>
                </c:pt>
                <c:pt idx="13">
                  <c:v>1.9482696362506491E-2</c:v>
                </c:pt>
                <c:pt idx="14">
                  <c:v>1.961426863056398E-2</c:v>
                </c:pt>
                <c:pt idx="15">
                  <c:v>2.0276885334395301E-2</c:v>
                </c:pt>
                <c:pt idx="16">
                  <c:v>2.0870560296818171E-2</c:v>
                </c:pt>
                <c:pt idx="17">
                  <c:v>1.9403509495271649E-2</c:v>
                </c:pt>
                <c:pt idx="18">
                  <c:v>2.0030029586644651E-2</c:v>
                </c:pt>
                <c:pt idx="19">
                  <c:v>2.117958801869976E-2</c:v>
                </c:pt>
                <c:pt idx="20">
                  <c:v>1.9397367430064962E-2</c:v>
                </c:pt>
                <c:pt idx="21">
                  <c:v>1.9967105807323068E-2</c:v>
                </c:pt>
                <c:pt idx="22">
                  <c:v>2.1592881684835391E-2</c:v>
                </c:pt>
                <c:pt idx="23">
                  <c:v>1.916993200434854E-2</c:v>
                </c:pt>
                <c:pt idx="24">
                  <c:v>1.9291369831013601E-2</c:v>
                </c:pt>
                <c:pt idx="25">
                  <c:v>1.9211114439436131E-2</c:v>
                </c:pt>
                <c:pt idx="26">
                  <c:v>1.9410213520382458E-2</c:v>
                </c:pt>
                <c:pt idx="27">
                  <c:v>2.0522767439612601E-2</c:v>
                </c:pt>
                <c:pt idx="28">
                  <c:v>1.9550556852772991E-2</c:v>
                </c:pt>
                <c:pt idx="29">
                  <c:v>2.0849398754096391E-2</c:v>
                </c:pt>
                <c:pt idx="30">
                  <c:v>2.1206609357279981E-2</c:v>
                </c:pt>
                <c:pt idx="31">
                  <c:v>1.920555295059255E-2</c:v>
                </c:pt>
                <c:pt idx="32">
                  <c:v>1.9282138371520069E-2</c:v>
                </c:pt>
                <c:pt idx="33">
                  <c:v>2.2006685472292051E-2</c:v>
                </c:pt>
                <c:pt idx="34">
                  <c:v>2.2446498134353739E-2</c:v>
                </c:pt>
                <c:pt idx="35">
                  <c:v>1.9740822938472929E-2</c:v>
                </c:pt>
                <c:pt idx="36">
                  <c:v>1.9168074371090259E-2</c:v>
                </c:pt>
                <c:pt idx="37">
                  <c:v>2.022819678942233E-2</c:v>
                </c:pt>
                <c:pt idx="38">
                  <c:v>1.9239216203952119E-2</c:v>
                </c:pt>
                <c:pt idx="39">
                  <c:v>1.905215672738517E-2</c:v>
                </c:pt>
                <c:pt idx="40">
                  <c:v>1.9195305047444801E-2</c:v>
                </c:pt>
                <c:pt idx="41">
                  <c:v>1.9039728372856082E-2</c:v>
                </c:pt>
                <c:pt idx="42">
                  <c:v>1.9492881361059339E-2</c:v>
                </c:pt>
                <c:pt idx="43">
                  <c:v>2.086069907630549E-2</c:v>
                </c:pt>
                <c:pt idx="44">
                  <c:v>1.93251488043783E-2</c:v>
                </c:pt>
                <c:pt idx="45">
                  <c:v>2.0212916862235399E-2</c:v>
                </c:pt>
                <c:pt idx="46">
                  <c:v>2.052098154369994E-2</c:v>
                </c:pt>
                <c:pt idx="47">
                  <c:v>1.969753482543871E-2</c:v>
                </c:pt>
                <c:pt idx="48">
                  <c:v>2.2054465653161159E-2</c:v>
                </c:pt>
                <c:pt idx="49">
                  <c:v>2.1628988691498461E-2</c:v>
                </c:pt>
                <c:pt idx="50">
                  <c:v>1.9133547465144139E-2</c:v>
                </c:pt>
                <c:pt idx="51">
                  <c:v>1.9937972305138569E-2</c:v>
                </c:pt>
                <c:pt idx="52">
                  <c:v>1.9066914906651761E-2</c:v>
                </c:pt>
                <c:pt idx="53">
                  <c:v>2.123055004905755E-2</c:v>
                </c:pt>
                <c:pt idx="54">
                  <c:v>1.9104122654956469E-2</c:v>
                </c:pt>
                <c:pt idx="55">
                  <c:v>2.023112125039904E-2</c:v>
                </c:pt>
                <c:pt idx="56">
                  <c:v>1.9102164474704249E-2</c:v>
                </c:pt>
                <c:pt idx="57">
                  <c:v>1.8971253861427079E-2</c:v>
                </c:pt>
                <c:pt idx="58">
                  <c:v>1.9688571871805879E-2</c:v>
                </c:pt>
                <c:pt idx="59">
                  <c:v>1.9287796287975639E-2</c:v>
                </c:pt>
                <c:pt idx="60">
                  <c:v>2.0904408619659458E-2</c:v>
                </c:pt>
                <c:pt idx="61">
                  <c:v>1.8957367073266031E-2</c:v>
                </c:pt>
                <c:pt idx="62">
                  <c:v>1.9037750311785558E-2</c:v>
                </c:pt>
                <c:pt idx="63">
                  <c:v>1.9143479511079909E-2</c:v>
                </c:pt>
                <c:pt idx="64">
                  <c:v>2.0552167279729579E-2</c:v>
                </c:pt>
                <c:pt idx="65">
                  <c:v>1.901006374228054E-2</c:v>
                </c:pt>
                <c:pt idx="66">
                  <c:v>1.8944403295263711E-2</c:v>
                </c:pt>
                <c:pt idx="67">
                  <c:v>1.946984259052506E-2</c:v>
                </c:pt>
                <c:pt idx="68">
                  <c:v>2.1696266047854889E-2</c:v>
                </c:pt>
                <c:pt idx="69">
                  <c:v>1.994277716870882E-2</c:v>
                </c:pt>
                <c:pt idx="70">
                  <c:v>2.128629668541393E-2</c:v>
                </c:pt>
                <c:pt idx="71">
                  <c:v>1.8999792928754651E-2</c:v>
                </c:pt>
                <c:pt idx="72">
                  <c:v>1.9126946331248909E-2</c:v>
                </c:pt>
                <c:pt idx="73">
                  <c:v>1.900680319498323E-2</c:v>
                </c:pt>
                <c:pt idx="74">
                  <c:v>2.0616175021370101E-2</c:v>
                </c:pt>
                <c:pt idx="75">
                  <c:v>2.0282719794389479E-2</c:v>
                </c:pt>
                <c:pt idx="76">
                  <c:v>1.9981495915014431E-2</c:v>
                </c:pt>
                <c:pt idx="77">
                  <c:v>1.971398089539057E-2</c:v>
                </c:pt>
                <c:pt idx="78">
                  <c:v>1.888307403163653E-2</c:v>
                </c:pt>
                <c:pt idx="79">
                  <c:v>2.098032482503253E-2</c:v>
                </c:pt>
                <c:pt idx="80">
                  <c:v>1.8884484958709351E-2</c:v>
                </c:pt>
                <c:pt idx="81">
                  <c:v>1.9481563425043071E-2</c:v>
                </c:pt>
                <c:pt idx="82">
                  <c:v>2.1373600398951361E-2</c:v>
                </c:pt>
                <c:pt idx="83">
                  <c:v>1.928551246978397E-2</c:v>
                </c:pt>
                <c:pt idx="84">
                  <c:v>1.8925814815358391E-2</c:v>
                </c:pt>
                <c:pt idx="85">
                  <c:v>1.8921590964051559E-2</c:v>
                </c:pt>
                <c:pt idx="86">
                  <c:v>2.036745869537368E-2</c:v>
                </c:pt>
                <c:pt idx="87">
                  <c:v>1.9773629393134842E-2</c:v>
                </c:pt>
                <c:pt idx="88">
                  <c:v>1.9318309787313241E-2</c:v>
                </c:pt>
                <c:pt idx="89">
                  <c:v>1.914579693735623E-2</c:v>
                </c:pt>
                <c:pt idx="90">
                  <c:v>2.0053932109273899E-2</c:v>
                </c:pt>
                <c:pt idx="91">
                  <c:v>1.952798127582038E-2</c:v>
                </c:pt>
                <c:pt idx="92">
                  <c:v>1.9011454302404689E-2</c:v>
                </c:pt>
                <c:pt idx="93">
                  <c:v>2.1088099867715041E-2</c:v>
                </c:pt>
                <c:pt idx="94">
                  <c:v>1.8916095157733539E-2</c:v>
                </c:pt>
                <c:pt idx="95">
                  <c:v>1.8868621623660001E-2</c:v>
                </c:pt>
                <c:pt idx="96">
                  <c:v>1.886031082295582E-2</c:v>
                </c:pt>
                <c:pt idx="97">
                  <c:v>1.8844452755616019E-2</c:v>
                </c:pt>
                <c:pt idx="98">
                  <c:v>2.071270048473171E-2</c:v>
                </c:pt>
                <c:pt idx="99">
                  <c:v>1.8932664136172731E-2</c:v>
                </c:pt>
                <c:pt idx="100">
                  <c:v>1.8901153602131029E-2</c:v>
                </c:pt>
                <c:pt idx="101">
                  <c:v>1.8942149873979051E-2</c:v>
                </c:pt>
                <c:pt idx="102">
                  <c:v>1.9386010190229331E-2</c:v>
                </c:pt>
                <c:pt idx="103">
                  <c:v>1.960884974123344E-2</c:v>
                </c:pt>
                <c:pt idx="104">
                  <c:v>1.885145499911043E-2</c:v>
                </c:pt>
                <c:pt idx="105">
                  <c:v>2.0841291861813879E-2</c:v>
                </c:pt>
                <c:pt idx="106">
                  <c:v>1.9051677562164498E-2</c:v>
                </c:pt>
                <c:pt idx="107">
                  <c:v>2.0159722302791241E-2</c:v>
                </c:pt>
                <c:pt idx="108">
                  <c:v>1.9867208969830959E-2</c:v>
                </c:pt>
                <c:pt idx="109">
                  <c:v>1.919992710963107E-2</c:v>
                </c:pt>
                <c:pt idx="110">
                  <c:v>1.884172260367098E-2</c:v>
                </c:pt>
                <c:pt idx="111">
                  <c:v>1.8872018248241289E-2</c:v>
                </c:pt>
                <c:pt idx="112">
                  <c:v>2.048492668765136E-2</c:v>
                </c:pt>
                <c:pt idx="113">
                  <c:v>1.891954062407605E-2</c:v>
                </c:pt>
                <c:pt idx="114">
                  <c:v>1.9994243205619971E-2</c:v>
                </c:pt>
                <c:pt idx="115">
                  <c:v>1.9723745077454561E-2</c:v>
                </c:pt>
                <c:pt idx="116">
                  <c:v>1.8905439427060231E-2</c:v>
                </c:pt>
                <c:pt idx="117">
                  <c:v>1.887489915017803E-2</c:v>
                </c:pt>
                <c:pt idx="118">
                  <c:v>2.0634564820461131E-2</c:v>
                </c:pt>
                <c:pt idx="119">
                  <c:v>2.029834500269944E-2</c:v>
                </c:pt>
                <c:pt idx="120">
                  <c:v>1.90038318220511E-2</c:v>
                </c:pt>
                <c:pt idx="121">
                  <c:v>1.9488249931520579E-2</c:v>
                </c:pt>
                <c:pt idx="122">
                  <c:v>1.92890398388431E-2</c:v>
                </c:pt>
                <c:pt idx="123">
                  <c:v>1.8870188802202922E-2</c:v>
                </c:pt>
                <c:pt idx="124">
                  <c:v>1.91272485583684E-2</c:v>
                </c:pt>
                <c:pt idx="125">
                  <c:v>2.332509185961457E-2</c:v>
                </c:pt>
                <c:pt idx="126">
                  <c:v>1.9929302626726951E-2</c:v>
                </c:pt>
                <c:pt idx="127">
                  <c:v>2.2859993395908551E-2</c:v>
                </c:pt>
                <c:pt idx="128">
                  <c:v>2.2418922651647941E-2</c:v>
                </c:pt>
                <c:pt idx="129">
                  <c:v>2.200332462738824E-2</c:v>
                </c:pt>
                <c:pt idx="130">
                  <c:v>2.1614668710252111E-2</c:v>
                </c:pt>
                <c:pt idx="131">
                  <c:v>1.95112115539961E-2</c:v>
                </c:pt>
                <c:pt idx="132">
                  <c:v>2.0625061741229109E-2</c:v>
                </c:pt>
                <c:pt idx="133">
                  <c:v>2.092408521392496E-2</c:v>
                </c:pt>
                <c:pt idx="134">
                  <c:v>2.1254432931690739E-2</c:v>
                </c:pt>
                <c:pt idx="135">
                  <c:v>1.9768423330398618E-2</c:v>
                </c:pt>
                <c:pt idx="136">
                  <c:v>1.98503620913493E-2</c:v>
                </c:pt>
                <c:pt idx="137">
                  <c:v>2.0358742805426329E-2</c:v>
                </c:pt>
                <c:pt idx="138">
                  <c:v>1.9558775460861839E-2</c:v>
                </c:pt>
                <c:pt idx="139">
                  <c:v>1.9502268126534331E-2</c:v>
                </c:pt>
                <c:pt idx="140">
                  <c:v>1.953199822987265E-2</c:v>
                </c:pt>
                <c:pt idx="141">
                  <c:v>2.0126426717218069E-2</c:v>
                </c:pt>
                <c:pt idx="142">
                  <c:v>1.9706551230262701E-2</c:v>
                </c:pt>
                <c:pt idx="143">
                  <c:v>1.9644679324185899E-2</c:v>
                </c:pt>
                <c:pt idx="144">
                  <c:v>1.960022588192099E-2</c:v>
                </c:pt>
                <c:pt idx="145">
                  <c:v>1.8945497317563339E-2</c:v>
                </c:pt>
                <c:pt idx="146">
                  <c:v>1.941265337439655E-2</c:v>
                </c:pt>
                <c:pt idx="147">
                  <c:v>1.892471641844989E-2</c:v>
                </c:pt>
                <c:pt idx="148">
                  <c:v>1.910079585341886E-2</c:v>
                </c:pt>
                <c:pt idx="149">
                  <c:v>2.0469133167094099E-2</c:v>
                </c:pt>
                <c:pt idx="150">
                  <c:v>1.9624489189067101E-2</c:v>
                </c:pt>
                <c:pt idx="151">
                  <c:v>1.923775072962516E-2</c:v>
                </c:pt>
                <c:pt idx="152">
                  <c:v>1.9002609250596051E-2</c:v>
                </c:pt>
                <c:pt idx="153">
                  <c:v>1.8943793744278362E-2</c:v>
                </c:pt>
                <c:pt idx="154">
                  <c:v>2.0154099501607431E-2</c:v>
                </c:pt>
                <c:pt idx="155">
                  <c:v>1.9872077088900882E-2</c:v>
                </c:pt>
                <c:pt idx="156">
                  <c:v>2.0053103800027779E-2</c:v>
                </c:pt>
                <c:pt idx="157">
                  <c:v>1.9120760849827001E-2</c:v>
                </c:pt>
                <c:pt idx="158">
                  <c:v>1.9048018825137479E-2</c:v>
                </c:pt>
                <c:pt idx="159">
                  <c:v>2.0346004234654241E-2</c:v>
                </c:pt>
                <c:pt idx="160">
                  <c:v>1.9794025934884361E-2</c:v>
                </c:pt>
                <c:pt idx="161">
                  <c:v>1.9232508333231729E-2</c:v>
                </c:pt>
                <c:pt idx="162">
                  <c:v>1.9021101270168862E-2</c:v>
                </c:pt>
                <c:pt idx="163">
                  <c:v>1.9014729917813E-2</c:v>
                </c:pt>
                <c:pt idx="164">
                  <c:v>1.9570113959942251E-2</c:v>
                </c:pt>
                <c:pt idx="165">
                  <c:v>1.938258664619984E-2</c:v>
                </c:pt>
                <c:pt idx="166">
                  <c:v>1.9273350224140551E-2</c:v>
                </c:pt>
                <c:pt idx="167">
                  <c:v>1.9560993668532239E-2</c:v>
                </c:pt>
                <c:pt idx="168">
                  <c:v>1.918699864857679E-2</c:v>
                </c:pt>
                <c:pt idx="169">
                  <c:v>1.9398261457726971E-2</c:v>
                </c:pt>
                <c:pt idx="170">
                  <c:v>1.913182988349265E-2</c:v>
                </c:pt>
                <c:pt idx="171">
                  <c:v>1.9760612490923628E-2</c:v>
                </c:pt>
                <c:pt idx="172">
                  <c:v>1.913972864009994E-2</c:v>
                </c:pt>
                <c:pt idx="173">
                  <c:v>2.0265949088133561E-2</c:v>
                </c:pt>
                <c:pt idx="174">
                  <c:v>1.9996013245909831E-2</c:v>
                </c:pt>
                <c:pt idx="175">
                  <c:v>1.9277077892991171E-2</c:v>
                </c:pt>
                <c:pt idx="176">
                  <c:v>1.9459567273943781E-2</c:v>
                </c:pt>
                <c:pt idx="177">
                  <c:v>1.9359984745831969E-2</c:v>
                </c:pt>
                <c:pt idx="178">
                  <c:v>1.9597191498209821E-2</c:v>
                </c:pt>
                <c:pt idx="179">
                  <c:v>1.9983204144191469E-2</c:v>
                </c:pt>
                <c:pt idx="180">
                  <c:v>1.9299032805470191E-2</c:v>
                </c:pt>
                <c:pt idx="181">
                  <c:v>1.9772063062410462E-2</c:v>
                </c:pt>
                <c:pt idx="182">
                  <c:v>2.022947910824675E-2</c:v>
                </c:pt>
                <c:pt idx="183">
                  <c:v>2.023682993853233E-2</c:v>
                </c:pt>
                <c:pt idx="184">
                  <c:v>1.9491801309197442E-2</c:v>
                </c:pt>
                <c:pt idx="185">
                  <c:v>1.945607220727397E-2</c:v>
                </c:pt>
                <c:pt idx="186">
                  <c:v>1.9566075176638491E-2</c:v>
                </c:pt>
                <c:pt idx="187">
                  <c:v>2.0014761513147669E-2</c:v>
                </c:pt>
                <c:pt idx="188">
                  <c:v>1.9678457367298188E-2</c:v>
                </c:pt>
                <c:pt idx="189">
                  <c:v>1.9828299924434821E-2</c:v>
                </c:pt>
                <c:pt idx="190">
                  <c:v>1.9667891488858998E-2</c:v>
                </c:pt>
                <c:pt idx="191">
                  <c:v>1.9804236479035359E-2</c:v>
                </c:pt>
                <c:pt idx="192">
                  <c:v>2.0287953946938109E-2</c:v>
                </c:pt>
                <c:pt idx="193">
                  <c:v>1.9928943937516218E-2</c:v>
                </c:pt>
                <c:pt idx="194">
                  <c:v>2.0090476286286501E-2</c:v>
                </c:pt>
                <c:pt idx="195">
                  <c:v>1.9717052659272139E-2</c:v>
                </c:pt>
                <c:pt idx="196">
                  <c:v>2.0209852171983352E-2</c:v>
                </c:pt>
                <c:pt idx="197">
                  <c:v>2.038252175681415E-2</c:v>
                </c:pt>
                <c:pt idx="198">
                  <c:v>1.9973687919371669E-2</c:v>
                </c:pt>
                <c:pt idx="199">
                  <c:v>1.9911488184991829E-2</c:v>
                </c:pt>
                <c:pt idx="200">
                  <c:v>2.0073327164620819E-2</c:v>
                </c:pt>
                <c:pt idx="201">
                  <c:v>2.018571188007174E-2</c:v>
                </c:pt>
                <c:pt idx="202">
                  <c:v>2.026051452636532E-2</c:v>
                </c:pt>
                <c:pt idx="203">
                  <c:v>2.0372121652859738E-2</c:v>
                </c:pt>
                <c:pt idx="204">
                  <c:v>2.0519932733877051E-2</c:v>
                </c:pt>
                <c:pt idx="205">
                  <c:v>2.0699333662236391E-2</c:v>
                </c:pt>
                <c:pt idx="206">
                  <c:v>2.0576269945894711E-2</c:v>
                </c:pt>
                <c:pt idx="207">
                  <c:v>2.0489332900563959E-2</c:v>
                </c:pt>
                <c:pt idx="208">
                  <c:v>2.082106523585333E-2</c:v>
                </c:pt>
                <c:pt idx="209">
                  <c:v>2.0919644288091111E-2</c:v>
                </c:pt>
              </c:numCache>
            </c:numRef>
          </c:xVal>
          <c:yVal>
            <c:numRef>
              <c:f>'[1]MSCI Emerging Markets'!$B$23:$B$232</c:f>
              <c:numCache>
                <c:formatCode>General</c:formatCode>
                <c:ptCount val="210"/>
                <c:pt idx="0">
                  <c:v>1.226888343441342E-3</c:v>
                </c:pt>
                <c:pt idx="1">
                  <c:v>1.504428340706633E-3</c:v>
                </c:pt>
                <c:pt idx="2">
                  <c:v>1.476674340980104E-3</c:v>
                </c:pt>
                <c:pt idx="3">
                  <c:v>1.0603643450821671E-3</c:v>
                </c:pt>
                <c:pt idx="4">
                  <c:v>1.4489203412535749E-3</c:v>
                </c:pt>
                <c:pt idx="5">
                  <c:v>1.421166341527046E-3</c:v>
                </c:pt>
                <c:pt idx="6">
                  <c:v>1.088118344808696E-3</c:v>
                </c:pt>
                <c:pt idx="7">
                  <c:v>1.365658342073987E-3</c:v>
                </c:pt>
                <c:pt idx="8">
                  <c:v>1.115872344535225E-3</c:v>
                </c:pt>
                <c:pt idx="9">
                  <c:v>1.3379043423474579E-3</c:v>
                </c:pt>
                <c:pt idx="10">
                  <c:v>1.1436263442617541E-3</c:v>
                </c:pt>
                <c:pt idx="11">
                  <c:v>1.310150342620929E-3</c:v>
                </c:pt>
                <c:pt idx="12">
                  <c:v>1.1713803439882839E-3</c:v>
                </c:pt>
                <c:pt idx="13">
                  <c:v>1.5321823404331619E-3</c:v>
                </c:pt>
                <c:pt idx="14">
                  <c:v>1.5599363401596919E-3</c:v>
                </c:pt>
                <c:pt idx="15">
                  <c:v>1.2546423431678709E-3</c:v>
                </c:pt>
                <c:pt idx="16">
                  <c:v>1.199134343714812E-3</c:v>
                </c:pt>
                <c:pt idx="17">
                  <c:v>1.393412341800516E-3</c:v>
                </c:pt>
                <c:pt idx="18">
                  <c:v>1.2823963428944E-3</c:v>
                </c:pt>
                <c:pt idx="19">
                  <c:v>5.6804787984528486E-4</c:v>
                </c:pt>
                <c:pt idx="20">
                  <c:v>1.3105534276120761E-3</c:v>
                </c:pt>
                <c:pt idx="21">
                  <c:v>1.227291428432488E-3</c:v>
                </c:pt>
                <c:pt idx="22">
                  <c:v>1.0885214297998429E-3</c:v>
                </c:pt>
                <c:pt idx="23">
                  <c:v>1.4215694265181931E-3</c:v>
                </c:pt>
                <c:pt idx="24">
                  <c:v>1.4770774259712509E-3</c:v>
                </c:pt>
                <c:pt idx="25">
                  <c:v>1.4493234262447209E-3</c:v>
                </c:pt>
                <c:pt idx="26">
                  <c:v>1.5048314256977801E-3</c:v>
                </c:pt>
                <c:pt idx="27">
                  <c:v>1.1717834289794299E-3</c:v>
                </c:pt>
                <c:pt idx="28">
                  <c:v>1.2827994278855469E-3</c:v>
                </c:pt>
                <c:pt idx="29">
                  <c:v>1.144029429252901E-3</c:v>
                </c:pt>
                <c:pt idx="30">
                  <c:v>1.1162754295263721E-3</c:v>
                </c:pt>
                <c:pt idx="31">
                  <c:v>1.3660614270651339E-3</c:v>
                </c:pt>
                <c:pt idx="32">
                  <c:v>1.338307427338605E-3</c:v>
                </c:pt>
                <c:pt idx="33">
                  <c:v>1.060767430073314E-3</c:v>
                </c:pt>
                <c:pt idx="34">
                  <c:v>1.033013430346784E-3</c:v>
                </c:pt>
                <c:pt idx="35">
                  <c:v>1.255045428159018E-3</c:v>
                </c:pt>
                <c:pt idx="36">
                  <c:v>1.3938154267916631E-3</c:v>
                </c:pt>
                <c:pt idx="37">
                  <c:v>1.1995374287059591E-3</c:v>
                </c:pt>
                <c:pt idx="38">
                  <c:v>1.4497265112358691E-3</c:v>
                </c:pt>
                <c:pt idx="39">
                  <c:v>1.3387105123297521E-3</c:v>
                </c:pt>
                <c:pt idx="40">
                  <c:v>1.283202512876694E-3</c:v>
                </c:pt>
                <c:pt idx="41">
                  <c:v>1.366464512056281E-3</c:v>
                </c:pt>
                <c:pt idx="42">
                  <c:v>1.2276945134236351E-3</c:v>
                </c:pt>
                <c:pt idx="43">
                  <c:v>1.0889245147909889E-3</c:v>
                </c:pt>
                <c:pt idx="44">
                  <c:v>1.255448513150164E-3</c:v>
                </c:pt>
                <c:pt idx="45">
                  <c:v>1.1444325142440481E-3</c:v>
                </c:pt>
                <c:pt idx="46">
                  <c:v>1.1166785145175189E-3</c:v>
                </c:pt>
                <c:pt idx="47">
                  <c:v>1.1999405136971059E-3</c:v>
                </c:pt>
                <c:pt idx="48">
                  <c:v>1.0056625156114019E-3</c:v>
                </c:pt>
                <c:pt idx="49">
                  <c:v>1.0334165153379311E-3</c:v>
                </c:pt>
                <c:pt idx="50">
                  <c:v>1.4219725115093391E-3</c:v>
                </c:pt>
                <c:pt idx="51">
                  <c:v>1.172186513970577E-3</c:v>
                </c:pt>
                <c:pt idx="52">
                  <c:v>1.3942185117828099E-3</c:v>
                </c:pt>
                <c:pt idx="53">
                  <c:v>1.06117051506446E-3</c:v>
                </c:pt>
                <c:pt idx="54">
                  <c:v>1.3109565126032229E-3</c:v>
                </c:pt>
                <c:pt idx="55">
                  <c:v>1.089327599782136E-3</c:v>
                </c:pt>
                <c:pt idx="56">
                  <c:v>1.394621596773957E-3</c:v>
                </c:pt>
                <c:pt idx="57">
                  <c:v>1.28360559786784E-3</c:v>
                </c:pt>
                <c:pt idx="58">
                  <c:v>1.144835599235195E-3</c:v>
                </c:pt>
                <c:pt idx="59">
                  <c:v>1.200343598688253E-3</c:v>
                </c:pt>
                <c:pt idx="60">
                  <c:v>1.033819600329078E-3</c:v>
                </c:pt>
                <c:pt idx="61">
                  <c:v>1.339113597320899E-3</c:v>
                </c:pt>
                <c:pt idx="62">
                  <c:v>1.2558515981413111E-3</c:v>
                </c:pt>
                <c:pt idx="63">
                  <c:v>1.228097598414782E-3</c:v>
                </c:pt>
                <c:pt idx="64">
                  <c:v>1.0615736000556071E-3</c:v>
                </c:pt>
                <c:pt idx="65">
                  <c:v>1.3668675970474279E-3</c:v>
                </c:pt>
                <c:pt idx="66">
                  <c:v>1.31135959759437E-3</c:v>
                </c:pt>
                <c:pt idx="67">
                  <c:v>1.1725895989617239E-3</c:v>
                </c:pt>
                <c:pt idx="68">
                  <c:v>9.7831160087601989E-4</c:v>
                </c:pt>
                <c:pt idx="69">
                  <c:v>1.117081599508665E-3</c:v>
                </c:pt>
                <c:pt idx="70">
                  <c:v>1.006065600602549E-3</c:v>
                </c:pt>
                <c:pt idx="71">
                  <c:v>1.339516682312045E-3</c:v>
                </c:pt>
                <c:pt idx="72">
                  <c:v>1.172992683952871E-3</c:v>
                </c:pt>
                <c:pt idx="73">
                  <c:v>1.2007466836793999E-3</c:v>
                </c:pt>
                <c:pt idx="74">
                  <c:v>1.0064686855936959E-3</c:v>
                </c:pt>
                <c:pt idx="75">
                  <c:v>1.0342226853202251E-3</c:v>
                </c:pt>
                <c:pt idx="76">
                  <c:v>1.061976685046754E-3</c:v>
                </c:pt>
                <c:pt idx="77">
                  <c:v>1.0897306847732829E-3</c:v>
                </c:pt>
                <c:pt idx="78">
                  <c:v>1.2840086828589869E-3</c:v>
                </c:pt>
                <c:pt idx="79">
                  <c:v>9.787146858671672E-4</c:v>
                </c:pt>
                <c:pt idx="80">
                  <c:v>1.256254683132458E-3</c:v>
                </c:pt>
                <c:pt idx="81">
                  <c:v>1.1174846844998121E-3</c:v>
                </c:pt>
                <c:pt idx="82">
                  <c:v>9.5096068614063751E-4</c:v>
                </c:pt>
                <c:pt idx="83">
                  <c:v>1.145238684226341E-3</c:v>
                </c:pt>
                <c:pt idx="84">
                  <c:v>1.2285006834059291E-3</c:v>
                </c:pt>
                <c:pt idx="85">
                  <c:v>1.3117626825855161E-3</c:v>
                </c:pt>
                <c:pt idx="86">
                  <c:v>9.7911777085831321E-4</c:v>
                </c:pt>
                <c:pt idx="87">
                  <c:v>1.0346257703113719E-3</c:v>
                </c:pt>
                <c:pt idx="88">
                  <c:v>1.09013376976443E-3</c:v>
                </c:pt>
                <c:pt idx="89">
                  <c:v>1.1178877694909589E-3</c:v>
                </c:pt>
                <c:pt idx="90">
                  <c:v>1.006871770584843E-3</c:v>
                </c:pt>
                <c:pt idx="91">
                  <c:v>1.0623797700379011E-3</c:v>
                </c:pt>
                <c:pt idx="92">
                  <c:v>1.1456417692174889E-3</c:v>
                </c:pt>
                <c:pt idx="93">
                  <c:v>9.2360977140525547E-4</c:v>
                </c:pt>
                <c:pt idx="94">
                  <c:v>1.173395768944017E-3</c:v>
                </c:pt>
                <c:pt idx="95">
                  <c:v>1.2566577681236051E-3</c:v>
                </c:pt>
                <c:pt idx="96">
                  <c:v>1.2011497686705459E-3</c:v>
                </c:pt>
                <c:pt idx="97">
                  <c:v>1.2289037683970759E-3</c:v>
                </c:pt>
                <c:pt idx="98">
                  <c:v>9.513637711317844E-4</c:v>
                </c:pt>
                <c:pt idx="99">
                  <c:v>1.284411767850134E-3</c:v>
                </c:pt>
                <c:pt idx="100">
                  <c:v>1.229306853388223E-3</c:v>
                </c:pt>
                <c:pt idx="101">
                  <c:v>1.118290854482106E-3</c:v>
                </c:pt>
                <c:pt idx="102">
                  <c:v>1.0350288553025179E-3</c:v>
                </c:pt>
                <c:pt idx="103">
                  <c:v>1.007274855575989E-3</c:v>
                </c:pt>
                <c:pt idx="104">
                  <c:v>1.201552853661693E-3</c:v>
                </c:pt>
                <c:pt idx="105">
                  <c:v>8.9625885666987299E-4</c:v>
                </c:pt>
                <c:pt idx="106">
                  <c:v>1.0905368547555771E-3</c:v>
                </c:pt>
                <c:pt idx="107">
                  <c:v>9.5176685612293106E-4</c:v>
                </c:pt>
                <c:pt idx="108">
                  <c:v>9.795208558494601E-4</c:v>
                </c:pt>
                <c:pt idx="109">
                  <c:v>1.062782855029048E-3</c:v>
                </c:pt>
                <c:pt idx="110">
                  <c:v>1.1737988539351641E-3</c:v>
                </c:pt>
                <c:pt idx="111">
                  <c:v>1.146044854208635E-3</c:v>
                </c:pt>
                <c:pt idx="112">
                  <c:v>9.2401285639640202E-4</c:v>
                </c:pt>
                <c:pt idx="113">
                  <c:v>1.090939939746724E-3</c:v>
                </c:pt>
                <c:pt idx="114">
                  <c:v>9.2441594138754891E-4</c:v>
                </c:pt>
                <c:pt idx="115">
                  <c:v>9.5216994111407794E-4</c:v>
                </c:pt>
                <c:pt idx="116">
                  <c:v>1.174201938926311E-3</c:v>
                </c:pt>
                <c:pt idx="117">
                  <c:v>1.1186939394732529E-3</c:v>
                </c:pt>
                <c:pt idx="118">
                  <c:v>8.6890794193449062E-4</c:v>
                </c:pt>
                <c:pt idx="119">
                  <c:v>8.9666194166101987E-4</c:v>
                </c:pt>
                <c:pt idx="120">
                  <c:v>1.0631859400201951E-3</c:v>
                </c:pt>
                <c:pt idx="121">
                  <c:v>9.7992394084060698E-4</c:v>
                </c:pt>
                <c:pt idx="122">
                  <c:v>1.0076779405671359E-3</c:v>
                </c:pt>
                <c:pt idx="123">
                  <c:v>1.1464479391997821E-3</c:v>
                </c:pt>
                <c:pt idx="124">
                  <c:v>1.035431940293665E-3</c:v>
                </c:pt>
                <c:pt idx="125">
                  <c:v>1.0877152598175489E-3</c:v>
                </c:pt>
                <c:pt idx="126">
                  <c:v>1.3652552570828399E-3</c:v>
                </c:pt>
                <c:pt idx="127">
                  <c:v>1.1154692595440789E-3</c:v>
                </c:pt>
                <c:pt idx="128">
                  <c:v>1.143223259270607E-3</c:v>
                </c:pt>
                <c:pt idx="129">
                  <c:v>1.170977258997137E-3</c:v>
                </c:pt>
                <c:pt idx="130">
                  <c:v>1.1987312587236659E-3</c:v>
                </c:pt>
                <c:pt idx="131">
                  <c:v>1.4762712559889569E-3</c:v>
                </c:pt>
                <c:pt idx="132">
                  <c:v>1.2819932579032529E-3</c:v>
                </c:pt>
                <c:pt idx="133">
                  <c:v>1.254239258176724E-3</c:v>
                </c:pt>
                <c:pt idx="134">
                  <c:v>1.2264852584501951E-3</c:v>
                </c:pt>
                <c:pt idx="135">
                  <c:v>1.39300925680937E-3</c:v>
                </c:pt>
                <c:pt idx="136">
                  <c:v>1.615041254621602E-3</c:v>
                </c:pt>
                <c:pt idx="137">
                  <c:v>1.309747257629783E-3</c:v>
                </c:pt>
                <c:pt idx="138">
                  <c:v>1.448517256262428E-3</c:v>
                </c:pt>
                <c:pt idx="139">
                  <c:v>1.5040252557154861E-3</c:v>
                </c:pt>
                <c:pt idx="140">
                  <c:v>1.531779255442015E-3</c:v>
                </c:pt>
                <c:pt idx="141">
                  <c:v>1.337501257356311E-3</c:v>
                </c:pt>
                <c:pt idx="142">
                  <c:v>1.587287254895074E-3</c:v>
                </c:pt>
                <c:pt idx="143">
                  <c:v>1.4207632565358991E-3</c:v>
                </c:pt>
                <c:pt idx="144">
                  <c:v>1.5595332551685439E-3</c:v>
                </c:pt>
                <c:pt idx="145">
                  <c:v>1.1190970244644E-3</c:v>
                </c:pt>
                <c:pt idx="146">
                  <c:v>9.5257302610522471E-4</c:v>
                </c:pt>
                <c:pt idx="147">
                  <c:v>1.0913430247378711E-3</c:v>
                </c:pt>
                <c:pt idx="148">
                  <c:v>1.008081025558283E-3</c:v>
                </c:pt>
                <c:pt idx="149">
                  <c:v>8.4155702719910814E-4</c:v>
                </c:pt>
                <c:pt idx="150">
                  <c:v>9.2481902637869568E-4</c:v>
                </c:pt>
                <c:pt idx="151">
                  <c:v>9.8032702583175407E-4</c:v>
                </c:pt>
                <c:pt idx="152">
                  <c:v>1.0358350252848119E-3</c:v>
                </c:pt>
                <c:pt idx="153">
                  <c:v>1.0635890250113411E-3</c:v>
                </c:pt>
                <c:pt idx="154">
                  <c:v>8.6931102692563782E-4</c:v>
                </c:pt>
                <c:pt idx="155">
                  <c:v>8.9706502665216643E-4</c:v>
                </c:pt>
                <c:pt idx="156">
                  <c:v>8.4196011219025502E-4</c:v>
                </c:pt>
                <c:pt idx="157">
                  <c:v>9.8073011082290074E-4</c:v>
                </c:pt>
                <c:pt idx="158">
                  <c:v>1.0084841105494301E-3</c:v>
                </c:pt>
                <c:pt idx="159">
                  <c:v>8.1420611246372588E-4</c:v>
                </c:pt>
                <c:pt idx="160">
                  <c:v>8.6971411191678416E-4</c:v>
                </c:pt>
                <c:pt idx="161">
                  <c:v>9.5297611109637192E-4</c:v>
                </c:pt>
                <c:pt idx="162">
                  <c:v>1.063992110002488E-3</c:v>
                </c:pt>
                <c:pt idx="163">
                  <c:v>1.036238110275959E-3</c:v>
                </c:pt>
                <c:pt idx="164">
                  <c:v>8.974681116433132E-4</c:v>
                </c:pt>
                <c:pt idx="165">
                  <c:v>9.2522211136984267E-4</c:v>
                </c:pt>
                <c:pt idx="166">
                  <c:v>9.2562519636098955E-4</c:v>
                </c:pt>
                <c:pt idx="167">
                  <c:v>8.7011719690793072E-4</c:v>
                </c:pt>
                <c:pt idx="168">
                  <c:v>9.5337919608751837E-4</c:v>
                </c:pt>
                <c:pt idx="169">
                  <c:v>8.9787119663446008E-4</c:v>
                </c:pt>
                <c:pt idx="170">
                  <c:v>1.008887195540577E-3</c:v>
                </c:pt>
                <c:pt idx="171">
                  <c:v>8.4236319718140179E-4</c:v>
                </c:pt>
                <c:pt idx="172">
                  <c:v>9.8113319581404762E-4</c:v>
                </c:pt>
                <c:pt idx="173">
                  <c:v>7.8685519772834383E-4</c:v>
                </c:pt>
                <c:pt idx="174">
                  <c:v>8.1460919745487254E-4</c:v>
                </c:pt>
                <c:pt idx="175">
                  <c:v>9.5378228107866525E-4</c:v>
                </c:pt>
                <c:pt idx="176">
                  <c:v>8.7052028189907771E-4</c:v>
                </c:pt>
                <c:pt idx="177">
                  <c:v>8.9827428162560653E-4</c:v>
                </c:pt>
                <c:pt idx="178">
                  <c:v>8.4276628217254846E-4</c:v>
                </c:pt>
                <c:pt idx="179">
                  <c:v>7.872582827194905E-4</c:v>
                </c:pt>
                <c:pt idx="180">
                  <c:v>9.26028281352136E-4</c:v>
                </c:pt>
                <c:pt idx="181">
                  <c:v>8.1501228244601964E-4</c:v>
                </c:pt>
                <c:pt idx="182">
                  <c:v>7.5950428299296113E-4</c:v>
                </c:pt>
                <c:pt idx="183">
                  <c:v>7.3215336825757855E-4</c:v>
                </c:pt>
                <c:pt idx="184">
                  <c:v>8.7092336689022427E-4</c:v>
                </c:pt>
                <c:pt idx="185">
                  <c:v>8.9867736661675384E-4</c:v>
                </c:pt>
                <c:pt idx="186">
                  <c:v>8.4316936716369545E-4</c:v>
                </c:pt>
                <c:pt idx="187">
                  <c:v>7.5990736798410812E-4</c:v>
                </c:pt>
                <c:pt idx="188">
                  <c:v>8.1541536743716609E-4</c:v>
                </c:pt>
                <c:pt idx="189">
                  <c:v>7.8766136771063716E-4</c:v>
                </c:pt>
                <c:pt idx="190">
                  <c:v>8.4357245215484222E-4</c:v>
                </c:pt>
                <c:pt idx="191">
                  <c:v>7.8806445270178404E-4</c:v>
                </c:pt>
                <c:pt idx="192">
                  <c:v>7.048024535221965E-4</c:v>
                </c:pt>
                <c:pt idx="193">
                  <c:v>7.6031045297525468E-4</c:v>
                </c:pt>
                <c:pt idx="194">
                  <c:v>7.3255645324872608E-4</c:v>
                </c:pt>
                <c:pt idx="195">
                  <c:v>8.1581845242831308E-4</c:v>
                </c:pt>
                <c:pt idx="196">
                  <c:v>7.0520553851334338E-4</c:v>
                </c:pt>
                <c:pt idx="197">
                  <c:v>6.7745153878681446E-4</c:v>
                </c:pt>
                <c:pt idx="198">
                  <c:v>7.6071353796640156E-4</c:v>
                </c:pt>
                <c:pt idx="199">
                  <c:v>7.8846753769293049E-4</c:v>
                </c:pt>
                <c:pt idx="200">
                  <c:v>7.3295953823987231E-4</c:v>
                </c:pt>
                <c:pt idx="201">
                  <c:v>7.3336262323101919E-4</c:v>
                </c:pt>
                <c:pt idx="202">
                  <c:v>7.0560862350449048E-4</c:v>
                </c:pt>
                <c:pt idx="203">
                  <c:v>6.7785462377796112E-4</c:v>
                </c:pt>
                <c:pt idx="204">
                  <c:v>6.5010062405143241E-4</c:v>
                </c:pt>
                <c:pt idx="205">
                  <c:v>6.2274970931604928E-4</c:v>
                </c:pt>
                <c:pt idx="206">
                  <c:v>6.5050370904257864E-4</c:v>
                </c:pt>
                <c:pt idx="207">
                  <c:v>6.7825770876910789E-4</c:v>
                </c:pt>
                <c:pt idx="208">
                  <c:v>6.2315279430719616E-4</c:v>
                </c:pt>
                <c:pt idx="209">
                  <c:v>5.9539879458066713E-4</c:v>
                </c:pt>
              </c:numCache>
            </c:numRef>
          </c:yVal>
          <c:smooth val="0"/>
          <c:extLst>
            <c:ext xmlns:c16="http://schemas.microsoft.com/office/drawing/2014/chart" uri="{C3380CC4-5D6E-409C-BE32-E72D297353CC}">
              <c16:uniqueId val="{00000001-6853-224D-928A-59E25F51B3C8}"/>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tx>
                <c:rich>
                  <a:bodyPr/>
                  <a:lstStyle/>
                  <a:p>
                    <a:fld id="{5BAB64CD-D812-2B49-9743-B0C0B91C6CE4}" type="CELLRANGE">
                      <a:rPr lang="fr-FR"/>
                      <a:pPr/>
                      <a:t>[PLAGECELL]</a:t>
                    </a:fld>
                    <a:endParaRPr lang="fr-FR"/>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6853-224D-928A-59E25F51B3C8}"/>
                </c:ext>
              </c:extLst>
            </c:dLbl>
            <c:dLbl>
              <c:idx val="1"/>
              <c:layout>
                <c:manualLayout>
                  <c:x val="-0.19851522643154179"/>
                  <c:y val="-4.0590145418607934E-2"/>
                </c:manualLayout>
              </c:layout>
              <c:tx>
                <c:rich>
                  <a:bodyPr/>
                  <a:lstStyle/>
                  <a:p>
                    <a:fld id="{EFEF9F3E-6A55-D746-A168-504E67909728}"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853-224D-928A-59E25F51B3C8}"/>
                </c:ext>
              </c:extLst>
            </c:dLbl>
            <c:dLbl>
              <c:idx val="2"/>
              <c:layout>
                <c:manualLayout>
                  <c:x val="3.4016335526117311E-2"/>
                  <c:y val="1.2353522518706762E-2"/>
                </c:manualLayout>
              </c:layout>
              <c:tx>
                <c:rich>
                  <a:bodyPr/>
                  <a:lstStyle/>
                  <a:p>
                    <a:fld id="{805E3DF5-DA44-0146-965B-A5EF10C7AEC3}"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853-224D-928A-59E25F51B3C8}"/>
                </c:ext>
              </c:extLst>
            </c:dLbl>
            <c:dLbl>
              <c:idx val="3"/>
              <c:layout>
                <c:manualLayout>
                  <c:x val="-0.19092820974510674"/>
                  <c:y val="-5.2943667937314698E-2"/>
                </c:manualLayout>
              </c:layout>
              <c:tx>
                <c:rich>
                  <a:bodyPr/>
                  <a:lstStyle/>
                  <a:p>
                    <a:fld id="{6470C809-248A-D245-ACE3-3FD556E7A31A}"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853-224D-928A-59E25F51B3C8}"/>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'[1]MSCI Emerging Markets_extremes'!$A$2:$A$5</c:f>
              <c:numCache>
                <c:formatCode>General</c:formatCode>
                <c:ptCount val="4"/>
                <c:pt idx="0">
                  <c:v>2.117958801869976E-2</c:v>
                </c:pt>
                <c:pt idx="1">
                  <c:v>2.011736594696463E-2</c:v>
                </c:pt>
                <c:pt idx="2">
                  <c:v>2.380816496024607E-2</c:v>
                </c:pt>
                <c:pt idx="3">
                  <c:v>1.884172260367098E-2</c:v>
                </c:pt>
              </c:numCache>
            </c:numRef>
          </c:xVal>
          <c:yVal>
            <c:numRef>
              <c:f>'[1]MSCI Emerging Markets_extremes'!$B$2:$B$5</c:f>
              <c:numCache>
                <c:formatCode>General</c:formatCode>
                <c:ptCount val="4"/>
                <c:pt idx="0">
                  <c:v>5.6804787984528486E-4</c:v>
                </c:pt>
                <c:pt idx="1">
                  <c:v>1.6701461690835141E-3</c:v>
                </c:pt>
                <c:pt idx="2">
                  <c:v>1.115066174552931E-3</c:v>
                </c:pt>
                <c:pt idx="3">
                  <c:v>1.1737988539351641E-3</c:v>
                </c:pt>
              </c:numCache>
            </c:numRef>
          </c:yVal>
          <c:smooth val="0"/>
          <c:extLst>
            <c:ext xmlns:c15="http://schemas.microsoft.com/office/drawing/2012/chart" uri="{02D57815-91ED-43cb-92C2-25804820EDAC}">
              <c15:datalabelsRange>
                <c15:f>'https://myjunia-my.sharepoint.com/personal/hugo_demenez_student_junia_com/Documents/MFE/Memoire_M2_2023/results/[portfolios_2012_2022.xlsx]MSCI Emerging Markets_extremes'!$C$2:$C$5</c15:f>
                <c15:dlblRangeCache>
                  <c:ptCount val="4"/>
                  <c:pt idx="0">
                    <c:v>MSCI Emerging Markets : 100%</c:v>
                  </c:pt>
                  <c:pt idx="1">
                    <c:v>S&amp;P 500 : 100%</c:v>
                  </c:pt>
                  <c:pt idx="2">
                    <c:v>CAC40 : 100%</c:v>
                  </c:pt>
                  <c:pt idx="3">
                    <c:v>CAC40 : 10%
S&amp;P 500 : 50%
MSCI Emerging Markets : 40%</c:v>
                  </c:pt>
                </c15:dlblRangeCache>
              </c15:datalabelsRange>
            </c:ext>
            <c:ext xmlns:c16="http://schemas.microsoft.com/office/drawing/2014/chart" uri="{C3380CC4-5D6E-409C-BE32-E72D297353CC}">
              <c16:uniqueId val="{00000006-6853-224D-928A-59E25F51B3C8}"/>
            </c:ext>
          </c:extLst>
        </c:ser>
        <c:dLbls>
          <c:showLegendKey val="0"/>
          <c:showVal val="0"/>
          <c:showCatName val="0"/>
          <c:showSerName val="0"/>
          <c:showPercent val="0"/>
          <c:showBubbleSize val="0"/>
        </c:dLbls>
        <c:axId val="1741360175"/>
        <c:axId val="2068901663"/>
      </c:scatterChart>
      <c:valAx>
        <c:axId val="1741360175"/>
        <c:scaling>
          <c:orientation val="minMax"/>
          <c:max val="0.03"/>
          <c:min val="1.4999999999999999E-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 val="autoZero"/>
        <c:crossBetween val="midCat"/>
      </c:valAx>
      <c:valAx>
        <c:axId val="2068901663"/>
        <c:scaling>
          <c:orientation val="minMax"/>
          <c:max val="2.5000000000000001E-3"/>
          <c:min val="5.0000000000000001E-4"/>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a:t>Frontière de Markowitz pour un portefeuille, composé d’indices de pays développés, diversifié à travers Taïwan Weighted (Taïwan) sur la période 2000 - 2010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[1]Taiwan!$A$2:$A$22</c:f>
              <c:numCache>
                <c:formatCode>General</c:formatCode>
                <c:ptCount val="21"/>
                <c:pt idx="0">
                  <c:v>3.1789196050220951E-2</c:v>
                </c:pt>
                <c:pt idx="1">
                  <c:v>2.839659457580208E-2</c:v>
                </c:pt>
                <c:pt idx="2">
                  <c:v>2.8189586177459001E-2</c:v>
                </c:pt>
                <c:pt idx="3">
                  <c:v>2.8029477371121079E-2</c:v>
                </c:pt>
                <c:pt idx="4">
                  <c:v>2.791707509800901E-2</c:v>
                </c:pt>
                <c:pt idx="5">
                  <c:v>3.1243427994882701E-2</c:v>
                </c:pt>
                <c:pt idx="6">
                  <c:v>2.7852956931813291E-2</c:v>
                </c:pt>
                <c:pt idx="7">
                  <c:v>2.7837456513677791E-2</c:v>
                </c:pt>
                <c:pt idx="8">
                  <c:v>2.7870654960804989E-2</c:v>
                </c:pt>
                <c:pt idx="9">
                  <c:v>2.795237875790664E-2</c:v>
                </c:pt>
                <c:pt idx="10">
                  <c:v>2.8947057799684851E-2</c:v>
                </c:pt>
                <c:pt idx="11">
                  <c:v>2.8082204258116601E-2</c:v>
                </c:pt>
                <c:pt idx="12">
                  <c:v>2.8259468523869648E-2</c:v>
                </c:pt>
                <c:pt idx="13">
                  <c:v>2.864948595763005E-2</c:v>
                </c:pt>
                <c:pt idx="14">
                  <c:v>3.0732120781217519E-2</c:v>
                </c:pt>
                <c:pt idx="15">
                  <c:v>2.875256917614891E-2</c:v>
                </c:pt>
                <c:pt idx="16">
                  <c:v>2.9066054805389069E-2</c:v>
                </c:pt>
                <c:pt idx="17">
                  <c:v>3.0257021499796519E-2</c:v>
                </c:pt>
                <c:pt idx="18">
                  <c:v>2.9422329907035211E-2</c:v>
                </c:pt>
                <c:pt idx="19">
                  <c:v>2.8483285870777999E-2</c:v>
                </c:pt>
                <c:pt idx="20">
                  <c:v>2.981986082889793E-2</c:v>
                </c:pt>
              </c:numCache>
            </c:numRef>
          </c:xVal>
          <c:yVal>
            <c:numRef>
              <c:f>[1]Taiwan!$B$2:$B$22</c:f>
              <c:numCache>
                <c:formatCode>General</c:formatCode>
                <c:ptCount val="21"/>
                <c:pt idx="0">
                  <c:v>9.6916969381002026E-4</c:v>
                </c:pt>
                <c:pt idx="1">
                  <c:v>1.95413193437077E-3</c:v>
                </c:pt>
                <c:pt idx="2">
                  <c:v>1.8994118098951741E-3</c:v>
                </c:pt>
                <c:pt idx="3">
                  <c:v>1.844691685419576E-3</c:v>
                </c:pt>
                <c:pt idx="4">
                  <c:v>1.789971560943979E-3</c:v>
                </c:pt>
                <c:pt idx="5">
                  <c:v>1.023889818285617E-3</c:v>
                </c:pt>
                <c:pt idx="6">
                  <c:v>1.735251436468382E-3</c:v>
                </c:pt>
                <c:pt idx="7">
                  <c:v>1.680531311992785E-3</c:v>
                </c:pt>
                <c:pt idx="8">
                  <c:v>1.6258111875171869E-3</c:v>
                </c:pt>
                <c:pt idx="9">
                  <c:v>1.5710910630415899E-3</c:v>
                </c:pt>
                <c:pt idx="10">
                  <c:v>2.0635721833219649E-3</c:v>
                </c:pt>
                <c:pt idx="11">
                  <c:v>1.5163709385659929E-3</c:v>
                </c:pt>
                <c:pt idx="12">
                  <c:v>1.4616508140903959E-3</c:v>
                </c:pt>
                <c:pt idx="13">
                  <c:v>2.008852058846369E-3</c:v>
                </c:pt>
                <c:pt idx="14">
                  <c:v>1.0786099427612149E-3</c:v>
                </c:pt>
                <c:pt idx="15">
                  <c:v>1.352210565139201E-3</c:v>
                </c:pt>
                <c:pt idx="16">
                  <c:v>1.297490440663604E-3</c:v>
                </c:pt>
                <c:pt idx="17">
                  <c:v>1.1333300672368119E-3</c:v>
                </c:pt>
                <c:pt idx="18">
                  <c:v>1.2427703161880059E-3</c:v>
                </c:pt>
                <c:pt idx="19">
                  <c:v>1.406930689614798E-3</c:v>
                </c:pt>
                <c:pt idx="20">
                  <c:v>1.1880501917124089E-3</c:v>
                </c:pt>
              </c:numCache>
            </c:numRef>
          </c:yVal>
          <c:smooth val="0"/>
          <c:extLst>
            <c:ext xmlns:c16="http://schemas.microsoft.com/office/drawing/2014/chart" uri="{C3380CC4-5D6E-409C-BE32-E72D297353CC}">
              <c16:uniqueId val="{00000000-DD41-614C-A052-D492E9ACF049}"/>
            </c:ext>
          </c:extLst>
        </c:ser>
        <c:ser>
          <c:idx val="1"/>
          <c:order val="1"/>
          <c:tx>
            <c:v>Diversification TAIWAN</c:v>
          </c:tx>
          <c:spPr>
            <a:ln w="25400" cap="rnd">
              <a:noFill/>
              <a:round/>
            </a:ln>
            <a:effectLst/>
          </c:spPr>
          <c:marker>
            <c:symbol val="circle"/>
            <c:size val="5"/>
            <c:spPr>
              <a:solidFill>
                <a:schemeClr val="bg1">
                  <a:lumMod val="65000"/>
                </a:schemeClr>
              </a:solidFill>
              <a:ln w="9525">
                <a:noFill/>
              </a:ln>
              <a:effectLst/>
            </c:spPr>
          </c:marker>
          <c:xVal>
            <c:numRef>
              <c:f>[1]Taiwan!$A$23:$A$232</c:f>
              <c:numCache>
                <c:formatCode>General</c:formatCode>
                <c:ptCount val="210"/>
                <c:pt idx="0">
                  <c:v>2.7432125730896512E-2</c:v>
                </c:pt>
                <c:pt idx="1">
                  <c:v>2.6964947628347839E-2</c:v>
                </c:pt>
                <c:pt idx="2">
                  <c:v>2.6785122718697329E-2</c:v>
                </c:pt>
                <c:pt idx="3">
                  <c:v>2.996625559598505E-2</c:v>
                </c:pt>
                <c:pt idx="4">
                  <c:v>2.6655015381719351E-2</c:v>
                </c:pt>
                <c:pt idx="5">
                  <c:v>2.657535584769468E-2</c:v>
                </c:pt>
                <c:pt idx="6">
                  <c:v>2.9444054810258281E-2</c:v>
                </c:pt>
                <c:pt idx="7">
                  <c:v>2.656890791430961E-2</c:v>
                </c:pt>
                <c:pt idx="8">
                  <c:v>2.8959297304716629E-2</c:v>
                </c:pt>
                <c:pt idx="9">
                  <c:v>2.6642156512839271E-2</c:v>
                </c:pt>
                <c:pt idx="10">
                  <c:v>2.8513892834622329E-2</c:v>
                </c:pt>
                <c:pt idx="11">
                  <c:v>2.6765925858039521E-2</c:v>
                </c:pt>
                <c:pt idx="12">
                  <c:v>2.810971213430637E-2</c:v>
                </c:pt>
                <c:pt idx="13">
                  <c:v>2.7193503813067059E-2</c:v>
                </c:pt>
                <c:pt idx="14">
                  <c:v>2.7469574917550671E-2</c:v>
                </c:pt>
                <c:pt idx="15">
                  <c:v>2.716198255408861E-2</c:v>
                </c:pt>
                <c:pt idx="16">
                  <c:v>2.774855663725052E-2</c:v>
                </c:pt>
                <c:pt idx="17">
                  <c:v>2.6546598263268859E-2</c:v>
                </c:pt>
                <c:pt idx="18">
                  <c:v>2.693951963026436E-2</c:v>
                </c:pt>
                <c:pt idx="19">
                  <c:v>2.4355325686493162E-2</c:v>
                </c:pt>
                <c:pt idx="20">
                  <c:v>2.6005863587642411E-2</c:v>
                </c:pt>
                <c:pt idx="21">
                  <c:v>2.644254357550968E-2</c:v>
                </c:pt>
                <c:pt idx="22">
                  <c:v>2.813597359561602E-2</c:v>
                </c:pt>
                <c:pt idx="23">
                  <c:v>2.6148507529708861E-2</c:v>
                </c:pt>
                <c:pt idx="24">
                  <c:v>2.6528099884926541E-2</c:v>
                </c:pt>
                <c:pt idx="25">
                  <c:v>2.6313227491586769E-2</c:v>
                </c:pt>
                <c:pt idx="26">
                  <c:v>2.6791918062601758E-2</c:v>
                </c:pt>
                <c:pt idx="27">
                  <c:v>2.69822187384815E-2</c:v>
                </c:pt>
                <c:pt idx="28">
                  <c:v>2.610031960313388E-2</c:v>
                </c:pt>
                <c:pt idx="29">
                  <c:v>2.732261166025966E-2</c:v>
                </c:pt>
                <c:pt idx="30">
                  <c:v>2.7707810005688591E-2</c:v>
                </c:pt>
                <c:pt idx="31">
                  <c:v>2.5973051390034689E-2</c:v>
                </c:pt>
                <c:pt idx="32">
                  <c:v>2.596335583048312E-2</c:v>
                </c:pt>
                <c:pt idx="33">
                  <c:v>2.8605173177643099E-2</c:v>
                </c:pt>
                <c:pt idx="34">
                  <c:v>2.9113424778967299E-2</c:v>
                </c:pt>
                <c:pt idx="35">
                  <c:v>2.6246163020912011E-2</c:v>
                </c:pt>
                <c:pt idx="36">
                  <c:v>2.6034891943819732E-2</c:v>
                </c:pt>
                <c:pt idx="37">
                  <c:v>2.6688345689702329E-2</c:v>
                </c:pt>
                <c:pt idx="38">
                  <c:v>2.615926774037616E-2</c:v>
                </c:pt>
                <c:pt idx="39">
                  <c:v>2.5463943920184959E-2</c:v>
                </c:pt>
                <c:pt idx="40">
                  <c:v>2.5431101048253E-2</c:v>
                </c:pt>
                <c:pt idx="41">
                  <c:v>2.556007004927973E-2</c:v>
                </c:pt>
                <c:pt idx="42">
                  <c:v>2.5610934208539261E-2</c:v>
                </c:pt>
                <c:pt idx="43">
                  <c:v>2.6950675470965371E-2</c:v>
                </c:pt>
                <c:pt idx="44">
                  <c:v>2.5494589662050812E-2</c:v>
                </c:pt>
                <c:pt idx="45">
                  <c:v>2.626848649912613E-2</c:v>
                </c:pt>
                <c:pt idx="46">
                  <c:v>2.6586271305019261E-2</c:v>
                </c:pt>
                <c:pt idx="47">
                  <c:v>2.5779419068702649E-2</c:v>
                </c:pt>
                <c:pt idx="48">
                  <c:v>2.83044528754791E-2</c:v>
                </c:pt>
                <c:pt idx="49">
                  <c:v>2.7811778506225699E-2</c:v>
                </c:pt>
                <c:pt idx="50">
                  <c:v>2.5908774677611969E-2</c:v>
                </c:pt>
                <c:pt idx="51">
                  <c:v>2.5999030587568799E-2</c:v>
                </c:pt>
                <c:pt idx="52">
                  <c:v>2.5708647754515101E-2</c:v>
                </c:pt>
                <c:pt idx="53">
                  <c:v>2.735983629823803E-2</c:v>
                </c:pt>
                <c:pt idx="54">
                  <c:v>2.5420864393337361E-2</c:v>
                </c:pt>
                <c:pt idx="55">
                  <c:v>2.5905019941582199E-2</c:v>
                </c:pt>
                <c:pt idx="56">
                  <c:v>2.5574964161646129E-2</c:v>
                </c:pt>
                <c:pt idx="57">
                  <c:v>2.494554808641334E-2</c:v>
                </c:pt>
                <c:pt idx="58">
                  <c:v>2.5368620570235409E-2</c:v>
                </c:pt>
                <c:pt idx="59">
                  <c:v>2.5038257747912719E-2</c:v>
                </c:pt>
                <c:pt idx="60">
                  <c:v>2.663501073141351E-2</c:v>
                </c:pt>
                <c:pt idx="61">
                  <c:v>2.5154607642035521E-2</c:v>
                </c:pt>
                <c:pt idx="62">
                  <c:v>2.4922126362266761E-2</c:v>
                </c:pt>
                <c:pt idx="63">
                  <c:v>2.4953096861710551E-2</c:v>
                </c:pt>
                <c:pt idx="64">
                  <c:v>2.6246725580045208E-2</c:v>
                </c:pt>
                <c:pt idx="65">
                  <c:v>2.533890713908505E-2</c:v>
                </c:pt>
                <c:pt idx="66">
                  <c:v>2.502320930125098E-2</c:v>
                </c:pt>
                <c:pt idx="67">
                  <c:v>2.5177059133262542E-2</c:v>
                </c:pt>
                <c:pt idx="68">
                  <c:v>2.754320469921382E-2</c:v>
                </c:pt>
                <c:pt idx="69">
                  <c:v>2.5611758240332291E-2</c:v>
                </c:pt>
                <c:pt idx="70">
                  <c:v>2.706787093841536E-2</c:v>
                </c:pt>
                <c:pt idx="71">
                  <c:v>2.5042391717716651E-2</c:v>
                </c:pt>
                <c:pt idx="72">
                  <c:v>2.4532514615722621E-2</c:v>
                </c:pt>
                <c:pt idx="73">
                  <c:v>2.4480104294026559E-2</c:v>
                </c:pt>
                <c:pt idx="74">
                  <c:v>2.5965794294833141E-2</c:v>
                </c:pt>
                <c:pt idx="75">
                  <c:v>2.5600348070095692E-2</c:v>
                </c:pt>
                <c:pt idx="76">
                  <c:v>2.52833110321097E-2</c:v>
                </c:pt>
                <c:pt idx="77">
                  <c:v>2.50165237327378E-2</c:v>
                </c:pt>
                <c:pt idx="78">
                  <c:v>2.4654514592687679E-2</c:v>
                </c:pt>
                <c:pt idx="79">
                  <c:v>2.6377637743001388E-2</c:v>
                </c:pt>
                <c:pt idx="80">
                  <c:v>2.454131036561864E-2</c:v>
                </c:pt>
                <c:pt idx="81">
                  <c:v>2.4801607812453441E-2</c:v>
                </c:pt>
                <c:pt idx="82">
                  <c:v>2.6833742190166439E-2</c:v>
                </c:pt>
                <c:pt idx="83">
                  <c:v>2.4639920616405301E-2</c:v>
                </c:pt>
                <c:pt idx="84">
                  <c:v>2.4483042838055819E-2</c:v>
                </c:pt>
                <c:pt idx="85">
                  <c:v>2.4821903888065561E-2</c:v>
                </c:pt>
                <c:pt idx="86">
                  <c:v>2.5356590314228239E-2</c:v>
                </c:pt>
                <c:pt idx="87">
                  <c:v>2.4725636445235871E-2</c:v>
                </c:pt>
                <c:pt idx="88">
                  <c:v>2.4302430183664341E-2</c:v>
                </c:pt>
                <c:pt idx="89">
                  <c:v>2.4172351802599999E-2</c:v>
                </c:pt>
                <c:pt idx="90">
                  <c:v>2.501600610107161E-2</c:v>
                </c:pt>
                <c:pt idx="91">
                  <c:v>2.4487267742297949E-2</c:v>
                </c:pt>
                <c:pt idx="92">
                  <c:v>2.4097919370628738E-2</c:v>
                </c:pt>
                <c:pt idx="93">
                  <c:v>2.6180275725377511E-2</c:v>
                </c:pt>
                <c:pt idx="94">
                  <c:v>2.4079648913675498E-2</c:v>
                </c:pt>
                <c:pt idx="95">
                  <c:v>2.436113088858631E-2</c:v>
                </c:pt>
                <c:pt idx="96">
                  <c:v>2.4117668069411451E-2</c:v>
                </c:pt>
                <c:pt idx="97">
                  <c:v>2.4211711668005401E-2</c:v>
                </c:pt>
                <c:pt idx="98">
                  <c:v>2.574539630625754E-2</c:v>
                </c:pt>
                <c:pt idx="99">
                  <c:v>2.456491526415111E-2</c:v>
                </c:pt>
                <c:pt idx="100">
                  <c:v>2.414580354520357E-2</c:v>
                </c:pt>
                <c:pt idx="101">
                  <c:v>2.373837999777894E-2</c:v>
                </c:pt>
                <c:pt idx="102">
                  <c:v>2.4028350455207799E-2</c:v>
                </c:pt>
                <c:pt idx="103">
                  <c:v>2.423641683088695E-2</c:v>
                </c:pt>
                <c:pt idx="104">
                  <c:v>2.395983246248989E-2</c:v>
                </c:pt>
                <c:pt idx="105">
                  <c:v>2.5587095897897649E-2</c:v>
                </c:pt>
                <c:pt idx="106">
                  <c:v>2.3778457007499681E-2</c:v>
                </c:pt>
                <c:pt idx="107">
                  <c:v>2.481181963638671E-2</c:v>
                </c:pt>
                <c:pt idx="108">
                  <c:v>2.4498139184244181E-2</c:v>
                </c:pt>
                <c:pt idx="109">
                  <c:v>2.3875342885159901E-2</c:v>
                </c:pt>
                <c:pt idx="110">
                  <c:v>2.3829392814452659E-2</c:v>
                </c:pt>
                <c:pt idx="111">
                  <c:v>2.375539937926275E-2</c:v>
                </c:pt>
                <c:pt idx="112">
                  <c:v>2.5175516108601539E-2</c:v>
                </c:pt>
                <c:pt idx="113">
                  <c:v>2.3457347977713219E-2</c:v>
                </c:pt>
                <c:pt idx="114">
                  <c:v>2.4335809772360249E-2</c:v>
                </c:pt>
                <c:pt idx="115">
                  <c:v>2.405104172453441E-2</c:v>
                </c:pt>
                <c:pt idx="116">
                  <c:v>2.3788141660699081E-2</c:v>
                </c:pt>
                <c:pt idx="117">
                  <c:v>2.3510508923322529E-2</c:v>
                </c:pt>
                <c:pt idx="118">
                  <c:v>2.5058484356053502E-2</c:v>
                </c:pt>
                <c:pt idx="119">
                  <c:v>2.467231878047944E-2</c:v>
                </c:pt>
                <c:pt idx="120">
                  <c:v>2.3461947190063101E-2</c:v>
                </c:pt>
                <c:pt idx="121">
                  <c:v>2.381987040858894E-2</c:v>
                </c:pt>
                <c:pt idx="122">
                  <c:v>2.3643867958025231E-2</c:v>
                </c:pt>
                <c:pt idx="123">
                  <c:v>2.362104004923608E-2</c:v>
                </c:pt>
                <c:pt idx="124">
                  <c:v>2.3524272682465201E-2</c:v>
                </c:pt>
                <c:pt idx="125">
                  <c:v>3.0859309273380861E-2</c:v>
                </c:pt>
                <c:pt idx="126">
                  <c:v>2.7335683431608759E-2</c:v>
                </c:pt>
                <c:pt idx="127">
                  <c:v>3.0324648672638951E-2</c:v>
                </c:pt>
                <c:pt idx="128">
                  <c:v>2.982590003496426E-2</c:v>
                </c:pt>
                <c:pt idx="129">
                  <c:v>2.936489325981391E-2</c:v>
                </c:pt>
                <c:pt idx="130">
                  <c:v>2.8943431844077029E-2</c:v>
                </c:pt>
                <c:pt idx="131">
                  <c:v>2.7224451624800389E-2</c:v>
                </c:pt>
                <c:pt idx="132">
                  <c:v>2.7933385117050308E-2</c:v>
                </c:pt>
                <c:pt idx="133">
                  <c:v>2.822606545165875E-2</c:v>
                </c:pt>
                <c:pt idx="134">
                  <c:v>2.856326636001362E-2</c:v>
                </c:pt>
                <c:pt idx="135">
                  <c:v>2.7233314374875368E-2</c:v>
                </c:pt>
                <c:pt idx="136">
                  <c:v>2.8188992652203301E-2</c:v>
                </c:pt>
                <c:pt idx="137">
                  <c:v>2.7686637296744011E-2</c:v>
                </c:pt>
                <c:pt idx="138">
                  <c:v>2.7177545890675579E-2</c:v>
                </c:pt>
                <c:pt idx="139">
                  <c:v>2.732096593077012E-2</c:v>
                </c:pt>
                <c:pt idx="140">
                  <c:v>2.7466565857372699E-2</c:v>
                </c:pt>
                <c:pt idx="141">
                  <c:v>2.7487059009529378E-2</c:v>
                </c:pt>
                <c:pt idx="142">
                  <c:v>2.7901689978838681E-2</c:v>
                </c:pt>
                <c:pt idx="143">
                  <c:v>2.7180505559984389E-2</c:v>
                </c:pt>
                <c:pt idx="144">
                  <c:v>2.7660476281010898E-2</c:v>
                </c:pt>
                <c:pt idx="145">
                  <c:v>2.3494736142648839E-2</c:v>
                </c:pt>
                <c:pt idx="146">
                  <c:v>2.3479865290635501E-2</c:v>
                </c:pt>
                <c:pt idx="147">
                  <c:v>2.3347474859220362E-2</c:v>
                </c:pt>
                <c:pt idx="148">
                  <c:v>2.3252662963560738E-2</c:v>
                </c:pt>
                <c:pt idx="149">
                  <c:v>2.4598604071367401E-2</c:v>
                </c:pt>
                <c:pt idx="150">
                  <c:v>2.3678722830485131E-2</c:v>
                </c:pt>
                <c:pt idx="151">
                  <c:v>2.333749945340604E-2</c:v>
                </c:pt>
                <c:pt idx="152">
                  <c:v>2.322598623404519E-2</c:v>
                </c:pt>
                <c:pt idx="153">
                  <c:v>2.32576693948265E-2</c:v>
                </c:pt>
                <c:pt idx="154">
                  <c:v>2.4239957487167531E-2</c:v>
                </c:pt>
                <c:pt idx="155">
                  <c:v>2.393266393837868E-2</c:v>
                </c:pt>
                <c:pt idx="156">
                  <c:v>2.3882279754176061E-2</c:v>
                </c:pt>
                <c:pt idx="157">
                  <c:v>2.3063321245169081E-2</c:v>
                </c:pt>
                <c:pt idx="158">
                  <c:v>2.3073045517264312E-2</c:v>
                </c:pt>
                <c:pt idx="159">
                  <c:v>2.4211371885957952E-2</c:v>
                </c:pt>
                <c:pt idx="160">
                  <c:v>2.3606115550873361E-2</c:v>
                </c:pt>
                <c:pt idx="161">
                  <c:v>2.311235149788678E-2</c:v>
                </c:pt>
                <c:pt idx="162">
                  <c:v>2.3268017901685839E-2</c:v>
                </c:pt>
                <c:pt idx="163">
                  <c:v>2.3141450246549351E-2</c:v>
                </c:pt>
                <c:pt idx="164">
                  <c:v>2.338475452155802E-2</c:v>
                </c:pt>
                <c:pt idx="165">
                  <c:v>2.3219764084799741E-2</c:v>
                </c:pt>
                <c:pt idx="166">
                  <c:v>2.2970812460358439E-2</c:v>
                </c:pt>
                <c:pt idx="167">
                  <c:v>2.3172118925274519E-2</c:v>
                </c:pt>
                <c:pt idx="168">
                  <c:v>2.2958283061277319E-2</c:v>
                </c:pt>
                <c:pt idx="169">
                  <c:v>2.3042272816370991E-2</c:v>
                </c:pt>
                <c:pt idx="170">
                  <c:v>2.3109949711129549E-2</c:v>
                </c:pt>
                <c:pt idx="171">
                  <c:v>2.335937717315997E-2</c:v>
                </c:pt>
                <c:pt idx="172">
                  <c:v>2.3004780908376241E-2</c:v>
                </c:pt>
                <c:pt idx="173">
                  <c:v>2.3900319187060339E-2</c:v>
                </c:pt>
                <c:pt idx="174">
                  <c:v>2.360268111543079E-2</c:v>
                </c:pt>
                <c:pt idx="175">
                  <c:v>2.302194566377876E-2</c:v>
                </c:pt>
                <c:pt idx="176">
                  <c:v>2.2949308295400341E-2</c:v>
                </c:pt>
                <c:pt idx="177">
                  <c:v>2.2914431712765561E-2</c:v>
                </c:pt>
                <c:pt idx="178">
                  <c:v>2.3043067704703539E-2</c:v>
                </c:pt>
                <c:pt idx="179">
                  <c:v>2.3403960086268449E-2</c:v>
                </c:pt>
                <c:pt idx="180">
                  <c:v>2.2938706539134809E-2</c:v>
                </c:pt>
                <c:pt idx="181">
                  <c:v>2.319499589863418E-2</c:v>
                </c:pt>
                <c:pt idx="182">
                  <c:v>2.3668449636372931E-2</c:v>
                </c:pt>
                <c:pt idx="183">
                  <c:v>2.3518105396452049E-2</c:v>
                </c:pt>
                <c:pt idx="184">
                  <c:v>2.2943837051635031E-2</c:v>
                </c:pt>
                <c:pt idx="185">
                  <c:v>2.3004809857034389E-2</c:v>
                </c:pt>
                <c:pt idx="186">
                  <c:v>2.294189809570123E-2</c:v>
                </c:pt>
                <c:pt idx="187">
                  <c:v>2.3288187175165169E-2</c:v>
                </c:pt>
                <c:pt idx="188">
                  <c:v>2.2999007919973061E-2</c:v>
                </c:pt>
                <c:pt idx="189">
                  <c:v>2.3114728851109479E-2</c:v>
                </c:pt>
                <c:pt idx="190">
                  <c:v>2.3058700286180761E-2</c:v>
                </c:pt>
                <c:pt idx="191">
                  <c:v>2.304042715891708E-2</c:v>
                </c:pt>
                <c:pt idx="192">
                  <c:v>2.3450854504488299E-2</c:v>
                </c:pt>
                <c:pt idx="193">
                  <c:v>2.3119452140695659E-2</c:v>
                </c:pt>
                <c:pt idx="194">
                  <c:v>2.3256601178898769E-2</c:v>
                </c:pt>
                <c:pt idx="195">
                  <c:v>2.3020124837469839E-2</c:v>
                </c:pt>
                <c:pt idx="196">
                  <c:v>2.3309544336733219E-2</c:v>
                </c:pt>
                <c:pt idx="197">
                  <c:v>2.3467411336695811E-2</c:v>
                </c:pt>
                <c:pt idx="198">
                  <c:v>2.316686695111559E-2</c:v>
                </c:pt>
                <c:pt idx="199">
                  <c:v>2.318312164344568E-2</c:v>
                </c:pt>
                <c:pt idx="200">
                  <c:v>2.3209113878269221E-2</c:v>
                </c:pt>
                <c:pt idx="201">
                  <c:v>2.337694777551096E-2</c:v>
                </c:pt>
                <c:pt idx="202">
                  <c:v>2.3382736987914141E-2</c:v>
                </c:pt>
                <c:pt idx="203">
                  <c:v>2.3446444043412101E-2</c:v>
                </c:pt>
                <c:pt idx="204">
                  <c:v>2.356759926262381E-2</c:v>
                </c:pt>
                <c:pt idx="205">
                  <c:v>2.375035994389393E-2</c:v>
                </c:pt>
                <c:pt idx="206">
                  <c:v>2.3665843354474522E-2</c:v>
                </c:pt>
                <c:pt idx="207">
                  <c:v>2.3638471468781879E-2</c:v>
                </c:pt>
                <c:pt idx="208">
                  <c:v>2.396547657316966E-2</c:v>
                </c:pt>
                <c:pt idx="209">
                  <c:v>2.401380815756559E-2</c:v>
                </c:pt>
              </c:numCache>
            </c:numRef>
          </c:xVal>
          <c:yVal>
            <c:numRef>
              <c:f>[1]Taiwan!$B$23:$B$232</c:f>
              <c:numCache>
                <c:formatCode>General</c:formatCode>
                <c:ptCount val="210"/>
                <c:pt idx="0">
                  <c:v>1.4767991043722489E-3</c:v>
                </c:pt>
                <c:pt idx="1">
                  <c:v>2.0240003491282209E-3</c:v>
                </c:pt>
                <c:pt idx="2">
                  <c:v>1.9692802246526241E-3</c:v>
                </c:pt>
                <c:pt idx="3">
                  <c:v>1.148478357518666E-3</c:v>
                </c:pt>
                <c:pt idx="4">
                  <c:v>1.914560100177026E-3</c:v>
                </c:pt>
                <c:pt idx="5">
                  <c:v>1.859839975701429E-3</c:v>
                </c:pt>
                <c:pt idx="6">
                  <c:v>1.203198481994263E-3</c:v>
                </c:pt>
                <c:pt idx="7">
                  <c:v>1.7503997267502361E-3</c:v>
                </c:pt>
                <c:pt idx="8">
                  <c:v>1.2579186064698611E-3</c:v>
                </c:pt>
                <c:pt idx="9">
                  <c:v>1.695679602274638E-3</c:v>
                </c:pt>
                <c:pt idx="10">
                  <c:v>1.312638730945457E-3</c:v>
                </c:pt>
                <c:pt idx="11">
                  <c:v>1.640959477799041E-3</c:v>
                </c:pt>
                <c:pt idx="12">
                  <c:v>1.367358855421054E-3</c:v>
                </c:pt>
                <c:pt idx="13">
                  <c:v>2.078720473603819E-3</c:v>
                </c:pt>
                <c:pt idx="14">
                  <c:v>2.1334405980794162E-3</c:v>
                </c:pt>
                <c:pt idx="15">
                  <c:v>1.5315192288478459E-3</c:v>
                </c:pt>
                <c:pt idx="16">
                  <c:v>1.422078979896651E-3</c:v>
                </c:pt>
                <c:pt idx="17">
                  <c:v>1.8051198512258331E-3</c:v>
                </c:pt>
                <c:pt idx="18">
                  <c:v>1.5862393533234429E-3</c:v>
                </c:pt>
                <c:pt idx="19">
                  <c:v>2.762256330896468E-3</c:v>
                </c:pt>
                <c:pt idx="20">
                  <c:v>1.78533393412896E-3</c:v>
                </c:pt>
                <c:pt idx="21">
                  <c:v>1.6211735607021679E-3</c:v>
                </c:pt>
                <c:pt idx="22">
                  <c:v>1.3475729383241809E-3</c:v>
                </c:pt>
                <c:pt idx="23">
                  <c:v>2.004214432031348E-3</c:v>
                </c:pt>
                <c:pt idx="24">
                  <c:v>2.1136546809825442E-3</c:v>
                </c:pt>
                <c:pt idx="25">
                  <c:v>2.0589345565069461E-3</c:v>
                </c:pt>
                <c:pt idx="26">
                  <c:v>2.1683748054581418E-3</c:v>
                </c:pt>
                <c:pt idx="27">
                  <c:v>1.5117333117509739E-3</c:v>
                </c:pt>
                <c:pt idx="28">
                  <c:v>1.730613809653363E-3</c:v>
                </c:pt>
                <c:pt idx="29">
                  <c:v>1.457013187275376E-3</c:v>
                </c:pt>
                <c:pt idx="30">
                  <c:v>1.402293062799778E-3</c:v>
                </c:pt>
                <c:pt idx="31">
                  <c:v>1.894774183080154E-3</c:v>
                </c:pt>
                <c:pt idx="32">
                  <c:v>1.8400540586045581E-3</c:v>
                </c:pt>
                <c:pt idx="33">
                  <c:v>1.292852813848585E-3</c:v>
                </c:pt>
                <c:pt idx="34">
                  <c:v>1.238132689372988E-3</c:v>
                </c:pt>
                <c:pt idx="35">
                  <c:v>1.6758936851777649E-3</c:v>
                </c:pt>
                <c:pt idx="36">
                  <c:v>1.9494943075557521E-3</c:v>
                </c:pt>
                <c:pt idx="37">
                  <c:v>1.566453436226572E-3</c:v>
                </c:pt>
                <c:pt idx="38">
                  <c:v>2.2033090128368662E-3</c:v>
                </c:pt>
                <c:pt idx="39">
                  <c:v>1.9844285149344769E-3</c:v>
                </c:pt>
                <c:pt idx="40">
                  <c:v>1.8749882659832831E-3</c:v>
                </c:pt>
                <c:pt idx="41">
                  <c:v>2.039148639410075E-3</c:v>
                </c:pt>
                <c:pt idx="42">
                  <c:v>1.7655480170320891E-3</c:v>
                </c:pt>
                <c:pt idx="43">
                  <c:v>1.4919473946541019E-3</c:v>
                </c:pt>
                <c:pt idx="44">
                  <c:v>1.820268141507685E-3</c:v>
                </c:pt>
                <c:pt idx="45">
                  <c:v>1.6013876436052959E-3</c:v>
                </c:pt>
                <c:pt idx="46">
                  <c:v>1.5466675191296989E-3</c:v>
                </c:pt>
                <c:pt idx="47">
                  <c:v>1.710827892556491E-3</c:v>
                </c:pt>
                <c:pt idx="48">
                  <c:v>1.32778702122731E-3</c:v>
                </c:pt>
                <c:pt idx="49">
                  <c:v>1.382507145702907E-3</c:v>
                </c:pt>
                <c:pt idx="50">
                  <c:v>2.148588888361269E-3</c:v>
                </c:pt>
                <c:pt idx="51">
                  <c:v>1.6561077680808929E-3</c:v>
                </c:pt>
                <c:pt idx="52">
                  <c:v>2.0938687638856709E-3</c:v>
                </c:pt>
                <c:pt idx="53">
                  <c:v>1.437227270178504E-3</c:v>
                </c:pt>
                <c:pt idx="54">
                  <c:v>1.929708390458879E-3</c:v>
                </c:pt>
                <c:pt idx="55">
                  <c:v>1.6363218509840209E-3</c:v>
                </c:pt>
                <c:pt idx="56">
                  <c:v>2.238243220215591E-3</c:v>
                </c:pt>
                <c:pt idx="57">
                  <c:v>2.019362722313203E-3</c:v>
                </c:pt>
                <c:pt idx="58">
                  <c:v>1.7457620999352149E-3</c:v>
                </c:pt>
                <c:pt idx="59">
                  <c:v>1.85520234888641E-3</c:v>
                </c:pt>
                <c:pt idx="60">
                  <c:v>1.526881602032828E-3</c:v>
                </c:pt>
                <c:pt idx="61">
                  <c:v>2.128802971264397E-3</c:v>
                </c:pt>
                <c:pt idx="62">
                  <c:v>1.9646425978376049E-3</c:v>
                </c:pt>
                <c:pt idx="63">
                  <c:v>1.909922473362007E-3</c:v>
                </c:pt>
                <c:pt idx="64">
                  <c:v>1.5816017265084231E-3</c:v>
                </c:pt>
                <c:pt idx="65">
                  <c:v>2.1835230957399942E-3</c:v>
                </c:pt>
                <c:pt idx="66">
                  <c:v>2.0740828467888002E-3</c:v>
                </c:pt>
                <c:pt idx="67">
                  <c:v>1.800482224410813E-3</c:v>
                </c:pt>
                <c:pt idx="68">
                  <c:v>1.417441353081632E-3</c:v>
                </c:pt>
                <c:pt idx="69">
                  <c:v>1.6910419754596179E-3</c:v>
                </c:pt>
                <c:pt idx="70">
                  <c:v>1.472161477557229E-3</c:v>
                </c:pt>
                <c:pt idx="71">
                  <c:v>2.2731774275943171E-3</c:v>
                </c:pt>
                <c:pt idx="72">
                  <c:v>1.944856680740732E-3</c:v>
                </c:pt>
                <c:pt idx="73">
                  <c:v>1.9995768052163301E-3</c:v>
                </c:pt>
                <c:pt idx="74">
                  <c:v>1.6165359338871489E-3</c:v>
                </c:pt>
                <c:pt idx="75">
                  <c:v>1.671256058362747E-3</c:v>
                </c:pt>
                <c:pt idx="76">
                  <c:v>1.725976182838344E-3</c:v>
                </c:pt>
                <c:pt idx="77">
                  <c:v>1.780696307313941E-3</c:v>
                </c:pt>
                <c:pt idx="78">
                  <c:v>2.1637371786431209E-3</c:v>
                </c:pt>
                <c:pt idx="79">
                  <c:v>1.5618158094115511E-3</c:v>
                </c:pt>
                <c:pt idx="80">
                  <c:v>2.109017054167525E-3</c:v>
                </c:pt>
                <c:pt idx="81">
                  <c:v>1.835416431789538E-3</c:v>
                </c:pt>
                <c:pt idx="82">
                  <c:v>1.5070956849359549E-3</c:v>
                </c:pt>
                <c:pt idx="83">
                  <c:v>1.890136556265135E-3</c:v>
                </c:pt>
                <c:pt idx="84">
                  <c:v>2.0542969296919269E-3</c:v>
                </c:pt>
                <c:pt idx="85">
                  <c:v>2.218457303118719E-3</c:v>
                </c:pt>
                <c:pt idx="86">
                  <c:v>1.706190265741472E-3</c:v>
                </c:pt>
                <c:pt idx="87">
                  <c:v>1.815630514692666E-3</c:v>
                </c:pt>
                <c:pt idx="88">
                  <c:v>1.92507076364386E-3</c:v>
                </c:pt>
                <c:pt idx="89">
                  <c:v>1.979790888119459E-3</c:v>
                </c:pt>
                <c:pt idx="90">
                  <c:v>1.760910390217069E-3</c:v>
                </c:pt>
                <c:pt idx="91">
                  <c:v>1.8703506391682639E-3</c:v>
                </c:pt>
                <c:pt idx="92">
                  <c:v>2.0345110125950549E-3</c:v>
                </c:pt>
                <c:pt idx="93">
                  <c:v>1.5967500167902769E-3</c:v>
                </c:pt>
                <c:pt idx="94">
                  <c:v>2.089231137070653E-3</c:v>
                </c:pt>
                <c:pt idx="95">
                  <c:v>2.2533915104974438E-3</c:v>
                </c:pt>
                <c:pt idx="96">
                  <c:v>2.1439512615462502E-3</c:v>
                </c:pt>
                <c:pt idx="97">
                  <c:v>2.198671386021847E-3</c:v>
                </c:pt>
                <c:pt idx="98">
                  <c:v>1.651470141265875E-3</c:v>
                </c:pt>
                <c:pt idx="99">
                  <c:v>2.308111634973041E-3</c:v>
                </c:pt>
                <c:pt idx="100">
                  <c:v>2.3430458423517671E-3</c:v>
                </c:pt>
                <c:pt idx="101">
                  <c:v>2.1241653444493769E-3</c:v>
                </c:pt>
                <c:pt idx="102">
                  <c:v>1.9600049710225848E-3</c:v>
                </c:pt>
                <c:pt idx="103">
                  <c:v>1.9052848465469889E-3</c:v>
                </c:pt>
                <c:pt idx="104">
                  <c:v>2.288325717876169E-3</c:v>
                </c:pt>
                <c:pt idx="105">
                  <c:v>1.6864043486445989E-3</c:v>
                </c:pt>
                <c:pt idx="106">
                  <c:v>2.069445219973781E-3</c:v>
                </c:pt>
                <c:pt idx="107">
                  <c:v>1.795844597595794E-3</c:v>
                </c:pt>
                <c:pt idx="108">
                  <c:v>1.850564722071391E-3</c:v>
                </c:pt>
                <c:pt idx="109">
                  <c:v>2.014725095498182E-3</c:v>
                </c:pt>
                <c:pt idx="110">
                  <c:v>2.2336055934005718E-3</c:v>
                </c:pt>
                <c:pt idx="111">
                  <c:v>2.178885468924975E-3</c:v>
                </c:pt>
                <c:pt idx="112">
                  <c:v>1.741124473120197E-3</c:v>
                </c:pt>
                <c:pt idx="113">
                  <c:v>2.2138196763036998E-3</c:v>
                </c:pt>
                <c:pt idx="114">
                  <c:v>1.885498929450116E-3</c:v>
                </c:pt>
                <c:pt idx="115">
                  <c:v>1.9402190539257139E-3</c:v>
                </c:pt>
                <c:pt idx="116">
                  <c:v>2.3779800497304919E-3</c:v>
                </c:pt>
                <c:pt idx="117">
                  <c:v>2.268539800779297E-3</c:v>
                </c:pt>
                <c:pt idx="118">
                  <c:v>1.776058680498922E-3</c:v>
                </c:pt>
                <c:pt idx="119">
                  <c:v>1.830778804974519E-3</c:v>
                </c:pt>
                <c:pt idx="120">
                  <c:v>2.159099551828103E-3</c:v>
                </c:pt>
                <c:pt idx="121">
                  <c:v>1.9949391784013122E-3</c:v>
                </c:pt>
                <c:pt idx="122">
                  <c:v>2.0496593028769081E-3</c:v>
                </c:pt>
                <c:pt idx="123">
                  <c:v>2.3232599252548938E-3</c:v>
                </c:pt>
                <c:pt idx="124">
                  <c:v>2.1043794273525049E-3</c:v>
                </c:pt>
                <c:pt idx="125">
                  <c:v>1.0588240256643429E-3</c:v>
                </c:pt>
                <c:pt idx="126">
                  <c:v>1.6060252704203149E-3</c:v>
                </c:pt>
                <c:pt idx="127">
                  <c:v>1.1135441501399399E-3</c:v>
                </c:pt>
                <c:pt idx="128">
                  <c:v>1.1682642746155369E-3</c:v>
                </c:pt>
                <c:pt idx="129">
                  <c:v>1.2229843990911339E-3</c:v>
                </c:pt>
                <c:pt idx="130">
                  <c:v>1.277704523566732E-3</c:v>
                </c:pt>
                <c:pt idx="131">
                  <c:v>1.8249057683227051E-3</c:v>
                </c:pt>
                <c:pt idx="132">
                  <c:v>1.441864896993523E-3</c:v>
                </c:pt>
                <c:pt idx="133">
                  <c:v>1.3871447725179249E-3</c:v>
                </c:pt>
                <c:pt idx="134">
                  <c:v>1.332424648042329E-3</c:v>
                </c:pt>
                <c:pt idx="135">
                  <c:v>1.660745394895911E-3</c:v>
                </c:pt>
                <c:pt idx="136">
                  <c:v>2.098506390700691E-3</c:v>
                </c:pt>
                <c:pt idx="137">
                  <c:v>1.4965850214691209E-3</c:v>
                </c:pt>
                <c:pt idx="138">
                  <c:v>1.7701856438471081E-3</c:v>
                </c:pt>
                <c:pt idx="139">
                  <c:v>1.8796258927983021E-3</c:v>
                </c:pt>
                <c:pt idx="140">
                  <c:v>1.9343460172738991E-3</c:v>
                </c:pt>
                <c:pt idx="141">
                  <c:v>1.5513051459447179E-3</c:v>
                </c:pt>
                <c:pt idx="142">
                  <c:v>2.0437862662250929E-3</c:v>
                </c:pt>
                <c:pt idx="143">
                  <c:v>1.71546551937151E-3</c:v>
                </c:pt>
                <c:pt idx="144">
                  <c:v>1.989066141749497E-3</c:v>
                </c:pt>
                <c:pt idx="145">
                  <c:v>2.4129142571092171E-3</c:v>
                </c:pt>
                <c:pt idx="146">
                  <c:v>2.0845935102556329E-3</c:v>
                </c:pt>
                <c:pt idx="147">
                  <c:v>2.3581941326336199E-3</c:v>
                </c:pt>
                <c:pt idx="148">
                  <c:v>2.1940337592068269E-3</c:v>
                </c:pt>
                <c:pt idx="149">
                  <c:v>1.865713012353244E-3</c:v>
                </c:pt>
                <c:pt idx="150">
                  <c:v>2.0298733857800361E-3</c:v>
                </c:pt>
                <c:pt idx="151">
                  <c:v>2.1393136347312301E-3</c:v>
                </c:pt>
                <c:pt idx="152">
                  <c:v>2.248753883682425E-3</c:v>
                </c:pt>
                <c:pt idx="153">
                  <c:v>2.3034740081580218E-3</c:v>
                </c:pt>
                <c:pt idx="154">
                  <c:v>1.920433136828841E-3</c:v>
                </c:pt>
                <c:pt idx="155">
                  <c:v>1.9751532613044389E-3</c:v>
                </c:pt>
                <c:pt idx="156">
                  <c:v>2.0100874686831628E-3</c:v>
                </c:pt>
                <c:pt idx="157">
                  <c:v>2.2836880910611498E-3</c:v>
                </c:pt>
                <c:pt idx="158">
                  <c:v>2.338408215536747E-3</c:v>
                </c:pt>
                <c:pt idx="159">
                  <c:v>1.9553673442075669E-3</c:v>
                </c:pt>
                <c:pt idx="160">
                  <c:v>2.0648075931587609E-3</c:v>
                </c:pt>
                <c:pt idx="161">
                  <c:v>2.228967966585553E-3</c:v>
                </c:pt>
                <c:pt idx="162">
                  <c:v>2.447848464487941E-3</c:v>
                </c:pt>
                <c:pt idx="163">
                  <c:v>2.3931283400123438E-3</c:v>
                </c:pt>
                <c:pt idx="164">
                  <c:v>2.119527717634359E-3</c:v>
                </c:pt>
                <c:pt idx="165">
                  <c:v>2.1742478421099558E-3</c:v>
                </c:pt>
                <c:pt idx="166">
                  <c:v>2.318622298439875E-3</c:v>
                </c:pt>
                <c:pt idx="167">
                  <c:v>2.209182049488681E-3</c:v>
                </c:pt>
                <c:pt idx="168">
                  <c:v>2.3733424229154731E-3</c:v>
                </c:pt>
                <c:pt idx="169">
                  <c:v>2.2639021739642791E-3</c:v>
                </c:pt>
                <c:pt idx="170">
                  <c:v>2.4827826718666671E-3</c:v>
                </c:pt>
                <c:pt idx="171">
                  <c:v>2.1544619250130838E-3</c:v>
                </c:pt>
                <c:pt idx="172">
                  <c:v>2.4280625473910699E-3</c:v>
                </c:pt>
                <c:pt idx="173">
                  <c:v>2.0450216760618898E-3</c:v>
                </c:pt>
                <c:pt idx="174">
                  <c:v>2.099741800537487E-3</c:v>
                </c:pt>
                <c:pt idx="175">
                  <c:v>2.5177168792453919E-3</c:v>
                </c:pt>
                <c:pt idx="176">
                  <c:v>2.3535565058185998E-3</c:v>
                </c:pt>
                <c:pt idx="177">
                  <c:v>2.408276630294197E-3</c:v>
                </c:pt>
                <c:pt idx="178">
                  <c:v>2.298836381343003E-3</c:v>
                </c:pt>
                <c:pt idx="179">
                  <c:v>2.189396132391809E-3</c:v>
                </c:pt>
                <c:pt idx="180">
                  <c:v>2.4629967547697951E-3</c:v>
                </c:pt>
                <c:pt idx="181">
                  <c:v>2.2441162568674058E-3</c:v>
                </c:pt>
                <c:pt idx="182">
                  <c:v>2.1346760079162109E-3</c:v>
                </c:pt>
                <c:pt idx="183">
                  <c:v>2.2243303397705338E-3</c:v>
                </c:pt>
                <c:pt idx="184">
                  <c:v>2.497930962148519E-3</c:v>
                </c:pt>
                <c:pt idx="185">
                  <c:v>2.552651086624118E-3</c:v>
                </c:pt>
                <c:pt idx="186">
                  <c:v>2.4432108376729231E-3</c:v>
                </c:pt>
                <c:pt idx="187">
                  <c:v>2.279050464246131E-3</c:v>
                </c:pt>
                <c:pt idx="188">
                  <c:v>2.388490713197325E-3</c:v>
                </c:pt>
                <c:pt idx="189">
                  <c:v>2.3337705887217278E-3</c:v>
                </c:pt>
                <c:pt idx="190">
                  <c:v>2.5875852940028419E-3</c:v>
                </c:pt>
                <c:pt idx="191">
                  <c:v>2.4781450450516479E-3</c:v>
                </c:pt>
                <c:pt idx="192">
                  <c:v>2.3139846716248558E-3</c:v>
                </c:pt>
                <c:pt idx="193">
                  <c:v>2.4234249205760511E-3</c:v>
                </c:pt>
                <c:pt idx="194">
                  <c:v>2.368704796100453E-3</c:v>
                </c:pt>
                <c:pt idx="195">
                  <c:v>2.532865169527246E-3</c:v>
                </c:pt>
                <c:pt idx="196">
                  <c:v>2.4583591279547759E-3</c:v>
                </c:pt>
                <c:pt idx="197">
                  <c:v>2.4036390034791791E-3</c:v>
                </c:pt>
                <c:pt idx="198">
                  <c:v>2.5677993769059699E-3</c:v>
                </c:pt>
                <c:pt idx="199">
                  <c:v>2.6225195013815671E-3</c:v>
                </c:pt>
                <c:pt idx="200">
                  <c:v>2.513079252430374E-3</c:v>
                </c:pt>
                <c:pt idx="201">
                  <c:v>2.6574537087602919E-3</c:v>
                </c:pt>
                <c:pt idx="202">
                  <c:v>2.6027335842846951E-3</c:v>
                </c:pt>
                <c:pt idx="203">
                  <c:v>2.5480134598090979E-3</c:v>
                </c:pt>
                <c:pt idx="204">
                  <c:v>2.493293335333502E-3</c:v>
                </c:pt>
                <c:pt idx="205">
                  <c:v>2.5829476671878232E-3</c:v>
                </c:pt>
                <c:pt idx="206">
                  <c:v>2.6376677916634208E-3</c:v>
                </c:pt>
                <c:pt idx="207">
                  <c:v>2.692387916139018E-3</c:v>
                </c:pt>
                <c:pt idx="208">
                  <c:v>2.7273221235177428E-3</c:v>
                </c:pt>
                <c:pt idx="209">
                  <c:v>2.6726019990421452E-3</c:v>
                </c:pt>
              </c:numCache>
            </c:numRef>
          </c:yVal>
          <c:smooth val="0"/>
          <c:extLst>
            <c:ext xmlns:c16="http://schemas.microsoft.com/office/drawing/2014/chart" uri="{C3380CC4-5D6E-409C-BE32-E72D297353CC}">
              <c16:uniqueId val="{00000001-DD41-614C-A052-D492E9ACF049}"/>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layout>
                <c:manualLayout>
                  <c:x val="-2.2259641453755731E-2"/>
                  <c:y val="6.7976745995588492E-2"/>
                </c:manualLayout>
              </c:layout>
              <c:tx>
                <c:rich>
                  <a:bodyPr/>
                  <a:lstStyle/>
                  <a:p>
                    <a:fld id="{95120C3C-E670-4D4B-AA19-942796BF2394}"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D41-614C-A052-D492E9ACF049}"/>
                </c:ext>
              </c:extLst>
            </c:dLbl>
            <c:dLbl>
              <c:idx val="1"/>
              <c:layout>
                <c:manualLayout>
                  <c:x val="2.4507450447341469E-2"/>
                  <c:y val="-2.7050357927404277E-3"/>
                </c:manualLayout>
              </c:layout>
              <c:tx>
                <c:rich>
                  <a:bodyPr/>
                  <a:lstStyle/>
                  <a:p>
                    <a:fld id="{A8EF98E1-C543-9749-A00F-326435CA69CC}"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D41-614C-A052-D492E9ACF049}"/>
                </c:ext>
              </c:extLst>
            </c:dLbl>
            <c:dLbl>
              <c:idx val="2"/>
              <c:layout>
                <c:manualLayout>
                  <c:x val="4.2795790097493243E-2"/>
                  <c:y val="6.4492338504147304E-3"/>
                </c:manualLayout>
              </c:layout>
              <c:tx>
                <c:rich>
                  <a:bodyPr/>
                  <a:lstStyle/>
                  <a:p>
                    <a:fld id="{E2F42FF6-A1E6-2D4D-9983-D3904DF10B9F}"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D41-614C-A052-D492E9ACF049}"/>
                </c:ext>
              </c:extLst>
            </c:dLbl>
            <c:dLbl>
              <c:idx val="3"/>
              <c:layout>
                <c:manualLayout>
                  <c:x val="-0.11159372007410123"/>
                  <c:y val="0.14343075221139143"/>
                </c:manualLayout>
              </c:layout>
              <c:tx>
                <c:rich>
                  <a:bodyPr/>
                  <a:lstStyle/>
                  <a:p>
                    <a:fld id="{9FF88F5C-5863-954F-8DB9-15AF962D42D6}"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D41-614C-A052-D492E9ACF049}"/>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[1]Taiwan_extremes!$A$2:$A$5</c:f>
              <c:numCache>
                <c:formatCode>General</c:formatCode>
                <c:ptCount val="4"/>
                <c:pt idx="0">
                  <c:v>2.4355325686493162E-2</c:v>
                </c:pt>
                <c:pt idx="1">
                  <c:v>2.8947057799684851E-2</c:v>
                </c:pt>
                <c:pt idx="2">
                  <c:v>3.1789196050220951E-2</c:v>
                </c:pt>
                <c:pt idx="3">
                  <c:v>2.2914431712765561E-2</c:v>
                </c:pt>
              </c:numCache>
            </c:numRef>
          </c:xVal>
          <c:yVal>
            <c:numRef>
              <c:f>[1]Taiwan_extremes!$B$2:$B$5</c:f>
              <c:numCache>
                <c:formatCode>General</c:formatCode>
                <c:ptCount val="4"/>
                <c:pt idx="0">
                  <c:v>2.762256330896468E-3</c:v>
                </c:pt>
                <c:pt idx="1">
                  <c:v>2.0635721833219649E-3</c:v>
                </c:pt>
                <c:pt idx="2">
                  <c:v>9.6916969381002026E-4</c:v>
                </c:pt>
                <c:pt idx="3">
                  <c:v>2.408276630294197E-3</c:v>
                </c:pt>
              </c:numCache>
            </c:numRef>
          </c:yVal>
          <c:smooth val="0"/>
          <c:extLst>
            <c:ext xmlns:c15="http://schemas.microsoft.com/office/drawing/2012/chart" uri="{02D57815-91ED-43cb-92C2-25804820EDAC}">
              <c15:datalabelsRange>
                <c15:f>'https://myjunia-my.sharepoint.com/personal/hugo_demenez_student_junia_com/Documents/MFE/Memoire_M2_2023/results/[portfolios_crise.xlsx]Taiwan_extremes'!$C$2:$C$5</c15:f>
                <c15:dlblRangeCache>
                  <c:ptCount val="4"/>
                  <c:pt idx="0">
                    <c:v>Taiwan : 100%</c:v>
                  </c:pt>
                  <c:pt idx="1">
                    <c:v>S&amp;P 500 : 100%</c:v>
                  </c:pt>
                  <c:pt idx="2">
                    <c:v>CAC40 : 100%</c:v>
                  </c:pt>
                  <c:pt idx="3">
                    <c:v>CAC40 : 10%
S&amp;P 500 : 25%
Taiwan : 65%</c:v>
                  </c:pt>
                </c15:dlblRangeCache>
              </c15:datalabelsRange>
            </c:ext>
            <c:ext xmlns:c16="http://schemas.microsoft.com/office/drawing/2014/chart" uri="{C3380CC4-5D6E-409C-BE32-E72D297353CC}">
              <c16:uniqueId val="{00000006-DD41-614C-A052-D492E9ACF049}"/>
            </c:ext>
          </c:extLst>
        </c:ser>
        <c:dLbls>
          <c:showLegendKey val="0"/>
          <c:showVal val="0"/>
          <c:showCatName val="0"/>
          <c:showSerName val="0"/>
          <c:showPercent val="0"/>
          <c:showBubbleSize val="0"/>
        </c:dLbls>
        <c:axId val="1741360175"/>
        <c:axId val="2068901663"/>
      </c:scatterChart>
      <c:valAx>
        <c:axId val="1741360175"/>
        <c:scaling>
          <c:orientation val="minMax"/>
          <c:max val="0.04"/>
          <c:min val="0.0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 val="autoZero"/>
        <c:crossBetween val="midCat"/>
      </c:valAx>
      <c:valAx>
        <c:axId val="2068901663"/>
        <c:scaling>
          <c:orientation val="minMax"/>
          <c:max val="4.0000000000000001E-3"/>
          <c:min val="5.0000000000000001E-4"/>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a:t>Frontière de Markowitz pour un portefeuille, composé d’indices de pays développés, diversifié à travers Taïwan Weighted (Taïwan) sur la période 2010 - 2020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[1]Taiwan!$A$2:$A$22</c:f>
              <c:numCache>
                <c:formatCode>General</c:formatCode>
                <c:ptCount val="21"/>
                <c:pt idx="0">
                  <c:v>2.5442669487266981E-2</c:v>
                </c:pt>
                <c:pt idx="1">
                  <c:v>2.0188703572486449E-2</c:v>
                </c:pt>
                <c:pt idx="2">
                  <c:v>2.021502904994139E-2</c:v>
                </c:pt>
                <c:pt idx="3">
                  <c:v>2.027690502163337E-2</c:v>
                </c:pt>
                <c:pt idx="4">
                  <c:v>2.0374007589004799E-2</c:v>
                </c:pt>
                <c:pt idx="5">
                  <c:v>2.4935008912090752E-2</c:v>
                </c:pt>
                <c:pt idx="6">
                  <c:v>2.0505836326066489E-2</c:v>
                </c:pt>
                <c:pt idx="7">
                  <c:v>2.067172687126427E-2</c:v>
                </c:pt>
                <c:pt idx="8">
                  <c:v>2.0870867027102381E-2</c:v>
                </c:pt>
                <c:pt idx="9">
                  <c:v>2.1102315496171212E-2</c:v>
                </c:pt>
                <c:pt idx="10">
                  <c:v>2.0243071591919719E-2</c:v>
                </c:pt>
                <c:pt idx="11">
                  <c:v>2.1365022311035022E-2</c:v>
                </c:pt>
                <c:pt idx="12">
                  <c:v>2.1657850022941329E-2</c:v>
                </c:pt>
                <c:pt idx="13">
                  <c:v>2.01980675956785E-2</c:v>
                </c:pt>
                <c:pt idx="14">
                  <c:v>2.4446303165671129E-2</c:v>
                </c:pt>
                <c:pt idx="15">
                  <c:v>2.2329006623425171E-2</c:v>
                </c:pt>
                <c:pt idx="16">
                  <c:v>2.2704808228578271E-2</c:v>
                </c:pt>
                <c:pt idx="17">
                  <c:v>2.3977711269090679E-2</c:v>
                </c:pt>
                <c:pt idx="18">
                  <c:v>2.310571199548252E-2</c:v>
                </c:pt>
                <c:pt idx="19">
                  <c:v>2.1979594789156901E-2</c:v>
                </c:pt>
                <c:pt idx="20">
                  <c:v>2.3530434912129701E-2</c:v>
                </c:pt>
              </c:numCache>
            </c:numRef>
          </c:xVal>
          <c:yVal>
            <c:numRef>
              <c:f>[1]Taiwan!$B$2:$B$22</c:f>
              <c:numCache>
                <c:formatCode>General</c:formatCode>
                <c:ptCount val="21"/>
                <c:pt idx="0">
                  <c:v>5.5027220211976231E-4</c:v>
                </c:pt>
                <c:pt idx="1">
                  <c:v>1.502775771042937E-3</c:v>
                </c:pt>
                <c:pt idx="2">
                  <c:v>1.449858906102761E-3</c:v>
                </c:pt>
                <c:pt idx="3">
                  <c:v>1.396942041162585E-3</c:v>
                </c:pt>
                <c:pt idx="4">
                  <c:v>1.344025176222408E-3</c:v>
                </c:pt>
                <c:pt idx="5">
                  <c:v>6.031890670599384E-4</c:v>
                </c:pt>
                <c:pt idx="6">
                  <c:v>1.291108311282232E-3</c:v>
                </c:pt>
                <c:pt idx="7">
                  <c:v>1.2381914463420549E-3</c:v>
                </c:pt>
                <c:pt idx="8">
                  <c:v>1.1852745814018789E-3</c:v>
                </c:pt>
                <c:pt idx="9">
                  <c:v>1.132357716461703E-3</c:v>
                </c:pt>
                <c:pt idx="10">
                  <c:v>1.60860950092329E-3</c:v>
                </c:pt>
                <c:pt idx="11">
                  <c:v>1.0794408515215259E-3</c:v>
                </c:pt>
                <c:pt idx="12">
                  <c:v>1.0265239865813499E-3</c:v>
                </c:pt>
                <c:pt idx="13">
                  <c:v>1.5556926359831141E-3</c:v>
                </c:pt>
                <c:pt idx="14">
                  <c:v>6.5610593200011492E-4</c:v>
                </c:pt>
                <c:pt idx="15">
                  <c:v>9.2069025670099699E-4</c:v>
                </c:pt>
                <c:pt idx="16">
                  <c:v>8.6777339176082025E-4</c:v>
                </c:pt>
                <c:pt idx="17">
                  <c:v>7.0902279694029166E-4</c:v>
                </c:pt>
                <c:pt idx="18">
                  <c:v>8.1485652682064427E-4</c:v>
                </c:pt>
                <c:pt idx="19">
                  <c:v>9.736071216411734E-4</c:v>
                </c:pt>
                <c:pt idx="20">
                  <c:v>7.6193966188046786E-4</c:v>
                </c:pt>
              </c:numCache>
            </c:numRef>
          </c:yVal>
          <c:smooth val="0"/>
          <c:extLst>
            <c:ext xmlns:c16="http://schemas.microsoft.com/office/drawing/2014/chart" uri="{C3380CC4-5D6E-409C-BE32-E72D297353CC}">
              <c16:uniqueId val="{00000000-DF7B-5E44-BBB7-53DE195D86BF}"/>
            </c:ext>
          </c:extLst>
        </c:ser>
        <c:ser>
          <c:idx val="1"/>
          <c:order val="1"/>
          <c:tx>
            <c:v>Diversification TAIWAN</c:v>
          </c:tx>
          <c:spPr>
            <a:ln w="25400" cap="rnd">
              <a:noFill/>
              <a:round/>
            </a:ln>
            <a:effectLst/>
          </c:spPr>
          <c:marker>
            <c:symbol val="circle"/>
            <c:size val="5"/>
            <c:spPr>
              <a:solidFill>
                <a:schemeClr val="bg1">
                  <a:lumMod val="65000"/>
                </a:schemeClr>
              </a:solidFill>
              <a:ln w="9525">
                <a:noFill/>
              </a:ln>
              <a:effectLst/>
            </c:spPr>
          </c:marker>
          <c:xVal>
            <c:numRef>
              <c:f>[1]Taiwan!$A$23:$A$232</c:f>
              <c:numCache>
                <c:formatCode>General</c:formatCode>
                <c:ptCount val="210"/>
                <c:pt idx="0">
                  <c:v>2.1494676584756959E-2</c:v>
                </c:pt>
                <c:pt idx="1">
                  <c:v>1.9427917143292381E-2</c:v>
                </c:pt>
                <c:pt idx="2">
                  <c:v>1.947853804213158E-2</c:v>
                </c:pt>
                <c:pt idx="3">
                  <c:v>2.4124163528192719E-2</c:v>
                </c:pt>
                <c:pt idx="4">
                  <c:v>1.956590795759346E-2</c:v>
                </c:pt>
                <c:pt idx="5">
                  <c:v>1.9689537687954731E-2</c:v>
                </c:pt>
                <c:pt idx="6">
                  <c:v>2.3630030321416719E-2</c:v>
                </c:pt>
                <c:pt idx="7">
                  <c:v>2.004269605937499E-2</c:v>
                </c:pt>
                <c:pt idx="8">
                  <c:v>2.3156494343084009E-2</c:v>
                </c:pt>
                <c:pt idx="9">
                  <c:v>2.027037977274258E-2</c:v>
                </c:pt>
                <c:pt idx="10">
                  <c:v>2.270484436735052E-2</c:v>
                </c:pt>
                <c:pt idx="11">
                  <c:v>2.0530678438572258E-2</c:v>
                </c:pt>
                <c:pt idx="12">
                  <c:v>2.227641163751589E-2</c:v>
                </c:pt>
                <c:pt idx="13">
                  <c:v>1.9414332721178412E-2</c:v>
                </c:pt>
                <c:pt idx="14">
                  <c:v>1.9437862426324611E-2</c:v>
                </c:pt>
                <c:pt idx="15">
                  <c:v>2.1144152142474278E-2</c:v>
                </c:pt>
                <c:pt idx="16">
                  <c:v>2.187256051212608E-2</c:v>
                </c:pt>
                <c:pt idx="17">
                  <c:v>1.9848749702182211E-2</c:v>
                </c:pt>
                <c:pt idx="18">
                  <c:v>2.0822368942534329E-2</c:v>
                </c:pt>
                <c:pt idx="19">
                  <c:v>1.951065980562746E-2</c:v>
                </c:pt>
                <c:pt idx="20">
                  <c:v>1.9781919494200269E-2</c:v>
                </c:pt>
                <c:pt idx="21">
                  <c:v>2.0604476945445181E-2</c:v>
                </c:pt>
                <c:pt idx="22">
                  <c:v>2.2555441915681609E-2</c:v>
                </c:pt>
                <c:pt idx="23">
                  <c:v>1.9162892616865809E-2</c:v>
                </c:pt>
                <c:pt idx="24">
                  <c:v>1.9073895564763271E-2</c:v>
                </c:pt>
                <c:pt idx="25">
                  <c:v>1.9099582655740251E-2</c:v>
                </c:pt>
                <c:pt idx="26">
                  <c:v>1.9085983250062239E-2</c:v>
                </c:pt>
                <c:pt idx="27">
                  <c:v>2.130493781918991E-2</c:v>
                </c:pt>
                <c:pt idx="28">
                  <c:v>2.002388288438807E-2</c:v>
                </c:pt>
                <c:pt idx="29">
                  <c:v>2.169656824114841E-2</c:v>
                </c:pt>
                <c:pt idx="30">
                  <c:v>2.211387803213604E-2</c:v>
                </c:pt>
                <c:pt idx="31">
                  <c:v>1.9400689053021759E-2</c:v>
                </c:pt>
                <c:pt idx="32">
                  <c:v>1.957382492504902E-2</c:v>
                </c:pt>
                <c:pt idx="33">
                  <c:v>2.301986421804662E-2</c:v>
                </c:pt>
                <c:pt idx="34">
                  <c:v>2.3505790083233492E-2</c:v>
                </c:pt>
                <c:pt idx="35">
                  <c:v>2.0298503956559862E-2</c:v>
                </c:pt>
                <c:pt idx="36">
                  <c:v>1.926345450540284E-2</c:v>
                </c:pt>
                <c:pt idx="37">
                  <c:v>2.0940427591871331E-2</c:v>
                </c:pt>
                <c:pt idx="38">
                  <c:v>1.877051789571884E-2</c:v>
                </c:pt>
                <c:pt idx="39">
                  <c:v>1.8998682304132101E-2</c:v>
                </c:pt>
                <c:pt idx="40">
                  <c:v>1.9336744922245141E-2</c:v>
                </c:pt>
                <c:pt idx="41">
                  <c:v>1.8884723645507879E-2</c:v>
                </c:pt>
                <c:pt idx="42">
                  <c:v>1.9815064974384469E-2</c:v>
                </c:pt>
                <c:pt idx="43">
                  <c:v>2.155658989877372E-2</c:v>
                </c:pt>
                <c:pt idx="44">
                  <c:v>1.9558945190282281E-2</c:v>
                </c:pt>
                <c:pt idx="45">
                  <c:v>2.0773569028253759E-2</c:v>
                </c:pt>
                <c:pt idx="46">
                  <c:v>2.1151665513871699E-2</c:v>
                </c:pt>
                <c:pt idx="47">
                  <c:v>2.0103807926256361E-2</c:v>
                </c:pt>
                <c:pt idx="48">
                  <c:v>2.2917643672686679E-2</c:v>
                </c:pt>
                <c:pt idx="49">
                  <c:v>2.244101795402063E-2</c:v>
                </c:pt>
                <c:pt idx="50">
                  <c:v>1.8770295510654161E-2</c:v>
                </c:pt>
                <c:pt idx="51">
                  <c:v>2.04237904549243E-2</c:v>
                </c:pt>
                <c:pt idx="52">
                  <c:v>1.8808441595602351E-2</c:v>
                </c:pt>
                <c:pt idx="53">
                  <c:v>2.198685999253271E-2</c:v>
                </c:pt>
                <c:pt idx="54">
                  <c:v>1.914964494797745E-2</c:v>
                </c:pt>
                <c:pt idx="55">
                  <c:v>2.0644470377022332E-2</c:v>
                </c:pt>
                <c:pt idx="56">
                  <c:v>1.8493329934337339E-2</c:v>
                </c:pt>
                <c:pt idx="57">
                  <c:v>1.877318576160877E-2</c:v>
                </c:pt>
                <c:pt idx="58">
                  <c:v>1.9947687784102969E-2</c:v>
                </c:pt>
                <c:pt idx="59">
                  <c:v>1.937507831139847E-2</c:v>
                </c:pt>
                <c:pt idx="60">
                  <c:v>2.1453330445875479E-2</c:v>
                </c:pt>
                <c:pt idx="61">
                  <c:v>1.855624470149677E-2</c:v>
                </c:pt>
                <c:pt idx="62">
                  <c:v>1.89379088621228E-2</c:v>
                </c:pt>
                <c:pt idx="63">
                  <c:v>1.913891613217392E-2</c:v>
                </c:pt>
                <c:pt idx="64">
                  <c:v>2.1035656801649451E-2</c:v>
                </c:pt>
                <c:pt idx="65">
                  <c:v>1.8505345704254841E-2</c:v>
                </c:pt>
                <c:pt idx="66">
                  <c:v>1.864570849884201E-2</c:v>
                </c:pt>
                <c:pt idx="67">
                  <c:v>1.9645127605729059E-2</c:v>
                </c:pt>
                <c:pt idx="68">
                  <c:v>2.236210942976035E-2</c:v>
                </c:pt>
                <c:pt idx="69">
                  <c:v>2.028130388887368E-2</c:v>
                </c:pt>
                <c:pt idx="70">
                  <c:v>2.1895975602315439E-2</c:v>
                </c:pt>
                <c:pt idx="71">
                  <c:v>1.825616297533314E-2</c:v>
                </c:pt>
                <c:pt idx="72">
                  <c:v>1.8981565840986672E-2</c:v>
                </c:pt>
                <c:pt idx="73">
                  <c:v>1.8766811317894459E-2</c:v>
                </c:pt>
                <c:pt idx="74">
                  <c:v>2.0957530500461251E-2</c:v>
                </c:pt>
                <c:pt idx="75">
                  <c:v>2.0553843160314139E-2</c:v>
                </c:pt>
                <c:pt idx="76">
                  <c:v>2.0177826514615971E-2</c:v>
                </c:pt>
                <c:pt idx="77">
                  <c:v>1.983105461802788E-2</c:v>
                </c:pt>
                <c:pt idx="78">
                  <c:v>1.8344598227363281E-2</c:v>
                </c:pt>
                <c:pt idx="79">
                  <c:v>2.1387321732999991E-2</c:v>
                </c:pt>
                <c:pt idx="80">
                  <c:v>1.8447369140755149E-2</c:v>
                </c:pt>
                <c:pt idx="81">
                  <c:v>1.951508652008976E-2</c:v>
                </c:pt>
                <c:pt idx="82">
                  <c:v>2.1841675928327059E-2</c:v>
                </c:pt>
                <c:pt idx="83">
                  <c:v>1.923144057849259E-2</c:v>
                </c:pt>
                <c:pt idx="84">
                  <c:v>1.8588394296477281E-2</c:v>
                </c:pt>
                <c:pt idx="85">
                  <c:v>1.8280726742818328E-2</c:v>
                </c:pt>
                <c:pt idx="86">
                  <c:v>2.0502197557938591E-2</c:v>
                </c:pt>
                <c:pt idx="87">
                  <c:v>1.9754607845494421E-2</c:v>
                </c:pt>
                <c:pt idx="88">
                  <c:v>1.9128938245764459E-2</c:v>
                </c:pt>
                <c:pt idx="89">
                  <c:v>1.8865706914185539E-2</c:v>
                </c:pt>
                <c:pt idx="90">
                  <c:v>2.0113960395952538E-2</c:v>
                </c:pt>
                <c:pt idx="91">
                  <c:v>1.9425742962952811E-2</c:v>
                </c:pt>
                <c:pt idx="92">
                  <c:v>1.863747157067569E-2</c:v>
                </c:pt>
                <c:pt idx="93">
                  <c:v>2.1358909127965561E-2</c:v>
                </c:pt>
                <c:pt idx="94">
                  <c:v>1.8445531327062909E-2</c:v>
                </c:pt>
                <c:pt idx="95">
                  <c:v>1.8097940363259971E-2</c:v>
                </c:pt>
                <c:pt idx="96">
                  <c:v>1.8291028826768949E-2</c:v>
                </c:pt>
                <c:pt idx="97">
                  <c:v>1.8174918854284999E-2</c:v>
                </c:pt>
                <c:pt idx="98">
                  <c:v>2.0917711079696491E-2</c:v>
                </c:pt>
                <c:pt idx="99">
                  <c:v>1.8060593723311071E-2</c:v>
                </c:pt>
                <c:pt idx="100">
                  <c:v>1.790798506895715E-2</c:v>
                </c:pt>
                <c:pt idx="101">
                  <c:v>1.8345576412010619E-2</c:v>
                </c:pt>
                <c:pt idx="102">
                  <c:v>1.9068234701496631E-2</c:v>
                </c:pt>
                <c:pt idx="103">
                  <c:v>1.937765986835727E-2</c:v>
                </c:pt>
                <c:pt idx="104">
                  <c:v>1.7958263977165129E-2</c:v>
                </c:pt>
                <c:pt idx="105">
                  <c:v>2.0916417319523491E-2</c:v>
                </c:pt>
                <c:pt idx="106">
                  <c:v>1.8550763072956021E-2</c:v>
                </c:pt>
                <c:pt idx="107">
                  <c:v>2.0090083307464559E-2</c:v>
                </c:pt>
                <c:pt idx="108">
                  <c:v>1.9718814861199079E-2</c:v>
                </c:pt>
                <c:pt idx="109">
                  <c:v>1.8792106787241691E-2</c:v>
                </c:pt>
                <c:pt idx="110">
                  <c:v>1.8048390264265111E-2</c:v>
                </c:pt>
                <c:pt idx="111">
                  <c:v>1.8177771244105009E-2</c:v>
                </c:pt>
                <c:pt idx="112">
                  <c:v>2.0489828337143409E-2</c:v>
                </c:pt>
                <c:pt idx="113">
                  <c:v>1.810840478339382E-2</c:v>
                </c:pt>
                <c:pt idx="114">
                  <c:v>1.9723896989847941E-2</c:v>
                </c:pt>
                <c:pt idx="115">
                  <c:v>1.9371144489154168E-2</c:v>
                </c:pt>
                <c:pt idx="116">
                  <c:v>1.779944205182828E-2</c:v>
                </c:pt>
                <c:pt idx="117">
                  <c:v>1.7965924174322509E-2</c:v>
                </c:pt>
                <c:pt idx="118">
                  <c:v>2.0516806535164731E-2</c:v>
                </c:pt>
                <c:pt idx="119">
                  <c:v>2.0106337715424361E-2</c:v>
                </c:pt>
                <c:pt idx="120">
                  <c:v>1.828923307235961E-2</c:v>
                </c:pt>
                <c:pt idx="121">
                  <c:v>1.904972953580605E-2</c:v>
                </c:pt>
                <c:pt idx="122">
                  <c:v>1.8761262808487961E-2</c:v>
                </c:pt>
                <c:pt idx="123">
                  <c:v>1.7862708901224642E-2</c:v>
                </c:pt>
                <c:pt idx="124">
                  <c:v>1.8507285029551571E-2</c:v>
                </c:pt>
                <c:pt idx="125">
                  <c:v>2.4770500338145641E-2</c:v>
                </c:pt>
                <c:pt idx="126">
                  <c:v>2.0799076324600239E-2</c:v>
                </c:pt>
                <c:pt idx="127">
                  <c:v>2.4269154083609659E-2</c:v>
                </c:pt>
                <c:pt idx="128">
                  <c:v>2.3787556055215511E-2</c:v>
                </c:pt>
                <c:pt idx="129">
                  <c:v>2.332692942588397E-2</c:v>
                </c:pt>
                <c:pt idx="130">
                  <c:v>2.2888540364436549E-2</c:v>
                </c:pt>
                <c:pt idx="131">
                  <c:v>2.0014554142764509E-2</c:v>
                </c:pt>
                <c:pt idx="132">
                  <c:v>2.1719926151392881E-2</c:v>
                </c:pt>
                <c:pt idx="133">
                  <c:v>2.2083705708176232E-2</c:v>
                </c:pt>
                <c:pt idx="134">
                  <c:v>2.2473690257784298E-2</c:v>
                </c:pt>
                <c:pt idx="135">
                  <c:v>2.055320001920978E-2</c:v>
                </c:pt>
                <c:pt idx="136">
                  <c:v>1.9824216486981249E-2</c:v>
                </c:pt>
                <c:pt idx="137">
                  <c:v>2.1383689028151898E-2</c:v>
                </c:pt>
                <c:pt idx="138">
                  <c:v>2.0159971027216231E-2</c:v>
                </c:pt>
                <c:pt idx="139">
                  <c:v>1.990432499391085E-2</c:v>
                </c:pt>
                <c:pt idx="140">
                  <c:v>1.9829870388051341E-2</c:v>
                </c:pt>
                <c:pt idx="141">
                  <c:v>2.1076312559306139E-2</c:v>
                </c:pt>
                <c:pt idx="142">
                  <c:v>1.9789705973981851E-2</c:v>
                </c:pt>
                <c:pt idx="143">
                  <c:v>2.0339820950953869E-2</c:v>
                </c:pt>
                <c:pt idx="144">
                  <c:v>1.979159407336167E-2</c:v>
                </c:pt>
                <c:pt idx="145">
                  <c:v>1.7735773736087871E-2</c:v>
                </c:pt>
                <c:pt idx="146">
                  <c:v>1.8773385719419999E-2</c:v>
                </c:pt>
                <c:pt idx="147">
                  <c:v>1.78119852358221E-2</c:v>
                </c:pt>
                <c:pt idx="148">
                  <c:v>1.827690464482911E-2</c:v>
                </c:pt>
                <c:pt idx="149">
                  <c:v>2.016262656221746E-2</c:v>
                </c:pt>
                <c:pt idx="150">
                  <c:v>1.907354557176703E-2</c:v>
                </c:pt>
                <c:pt idx="151">
                  <c:v>1.8507342118091678E-2</c:v>
                </c:pt>
                <c:pt idx="152">
                  <c:v>1.8083434539112871E-2</c:v>
                </c:pt>
                <c:pt idx="153">
                  <c:v>1.792812863292495E-2</c:v>
                </c:pt>
                <c:pt idx="154">
                  <c:v>1.9769822708788541E-2</c:v>
                </c:pt>
                <c:pt idx="155">
                  <c:v>1.9406238692764321E-2</c:v>
                </c:pt>
                <c:pt idx="156">
                  <c:v>1.9482717626560959E-2</c:v>
                </c:pt>
                <c:pt idx="157">
                  <c:v>1.8103044224561569E-2</c:v>
                </c:pt>
                <c:pt idx="158">
                  <c:v>1.7935286048870579E-2</c:v>
                </c:pt>
                <c:pt idx="159">
                  <c:v>1.985630861823617E-2</c:v>
                </c:pt>
                <c:pt idx="160">
                  <c:v>1.9139524824407131E-2</c:v>
                </c:pt>
                <c:pt idx="161">
                  <c:v>1.8308680043961949E-2</c:v>
                </c:pt>
                <c:pt idx="162">
                  <c:v>1.7717463904688129E-2</c:v>
                </c:pt>
                <c:pt idx="163">
                  <c:v>1.7806476106386412E-2</c:v>
                </c:pt>
                <c:pt idx="164">
                  <c:v>1.8828392525810669E-2</c:v>
                </c:pt>
                <c:pt idx="165">
                  <c:v>1.8550933936652012E-2</c:v>
                </c:pt>
                <c:pt idx="166">
                  <c:v>1.816708948063487E-2</c:v>
                </c:pt>
                <c:pt idx="167">
                  <c:v>1.8637755017782479E-2</c:v>
                </c:pt>
                <c:pt idx="168">
                  <c:v>1.798734276000297E-2</c:v>
                </c:pt>
                <c:pt idx="169">
                  <c:v>1.8384330584578699E-2</c:v>
                </c:pt>
                <c:pt idx="170">
                  <c:v>1.774465296772694E-2</c:v>
                </c:pt>
                <c:pt idx="171">
                  <c:v>1.8925909314397402E-2</c:v>
                </c:pt>
                <c:pt idx="172">
                  <c:v>1.784622338615054E-2</c:v>
                </c:pt>
                <c:pt idx="173">
                  <c:v>1.9600096850959349E-2</c:v>
                </c:pt>
                <c:pt idx="174">
                  <c:v>1.9247233693828081E-2</c:v>
                </c:pt>
                <c:pt idx="175">
                  <c:v>1.7817132631574171E-2</c:v>
                </c:pt>
                <c:pt idx="176">
                  <c:v>1.827510313878605E-2</c:v>
                </c:pt>
                <c:pt idx="177">
                  <c:v>1.808391102642793E-2</c:v>
                </c:pt>
                <c:pt idx="178">
                  <c:v>1.8503318125917101E-2</c:v>
                </c:pt>
                <c:pt idx="179">
                  <c:v>1.9065283794963469E-2</c:v>
                </c:pt>
                <c:pt idx="180">
                  <c:v>1.7930926119539229E-2</c:v>
                </c:pt>
                <c:pt idx="181">
                  <c:v>1.8767205407802069E-2</c:v>
                </c:pt>
                <c:pt idx="182">
                  <c:v>1.939597699937996E-2</c:v>
                </c:pt>
                <c:pt idx="183">
                  <c:v>1.9245606603147381E-2</c:v>
                </c:pt>
                <c:pt idx="184">
                  <c:v>1.8059951782750491E-2</c:v>
                </c:pt>
                <c:pt idx="185">
                  <c:v>1.793435379410311E-2</c:v>
                </c:pt>
                <c:pt idx="186">
                  <c:v>1.8224283277885119E-2</c:v>
                </c:pt>
                <c:pt idx="187">
                  <c:v>1.89384109700182E-2</c:v>
                </c:pt>
                <c:pt idx="188">
                  <c:v>1.8426311996817279E-2</c:v>
                </c:pt>
                <c:pt idx="189">
                  <c:v>1.8664813870746731E-2</c:v>
                </c:pt>
                <c:pt idx="190">
                  <c:v>1.809544697839563E-2</c:v>
                </c:pt>
                <c:pt idx="191">
                  <c:v>1.840745741563337E-2</c:v>
                </c:pt>
                <c:pt idx="192">
                  <c:v>1.9150251848340981E-2</c:v>
                </c:pt>
                <c:pt idx="193">
                  <c:v>1.861966372977095E-2</c:v>
                </c:pt>
                <c:pt idx="194">
                  <c:v>1.8867726321029211E-2</c:v>
                </c:pt>
                <c:pt idx="195">
                  <c:v>1.8232359414543209E-2</c:v>
                </c:pt>
                <c:pt idx="196">
                  <c:v>1.885386182060202E-2</c:v>
                </c:pt>
                <c:pt idx="197">
                  <c:v>1.911073626932798E-2</c:v>
                </c:pt>
                <c:pt idx="198">
                  <c:v>1.8446932693046921E-2</c:v>
                </c:pt>
                <c:pt idx="199">
                  <c:v>1.8299253569987631E-2</c:v>
                </c:pt>
                <c:pt idx="200">
                  <c:v>1.8632171117693708E-2</c:v>
                </c:pt>
                <c:pt idx="201">
                  <c:v>1.8544365333556009E-2</c:v>
                </c:pt>
                <c:pt idx="202">
                  <c:v>1.8702220356883702E-2</c:v>
                </c:pt>
                <c:pt idx="203">
                  <c:v>1.889694253429889E-2</c:v>
                </c:pt>
                <c:pt idx="204">
                  <c:v>1.9127405946073091E-2</c:v>
                </c:pt>
                <c:pt idx="205">
                  <c:v>1.9200114537811491E-2</c:v>
                </c:pt>
                <c:pt idx="206">
                  <c:v>1.899658104259758E-2</c:v>
                </c:pt>
                <c:pt idx="207">
                  <c:v>1.8829169247871608E-2</c:v>
                </c:pt>
                <c:pt idx="208">
                  <c:v>1.9151894633181989E-2</c:v>
                </c:pt>
                <c:pt idx="209">
                  <c:v>1.9328229636297059E-2</c:v>
                </c:pt>
              </c:numCache>
            </c:numRef>
          </c:xVal>
          <c:yVal>
            <c:numRef>
              <c:f>[1]Taiwan!$B$23:$B$232</c:f>
              <c:numCache>
                <c:formatCode>General</c:formatCode>
                <c:ptCount val="210"/>
                <c:pt idx="0">
                  <c:v>8.8249691118668966E-4</c:v>
                </c:pt>
                <c:pt idx="1">
                  <c:v>1.411665560588454E-3</c:v>
                </c:pt>
                <c:pt idx="2">
                  <c:v>1.3587486956482769E-3</c:v>
                </c:pt>
                <c:pt idx="3">
                  <c:v>5.6499572154563096E-4</c:v>
                </c:pt>
                <c:pt idx="4">
                  <c:v>1.3058318307081001E-3</c:v>
                </c:pt>
                <c:pt idx="5">
                  <c:v>1.2529149657679239E-3</c:v>
                </c:pt>
                <c:pt idx="6">
                  <c:v>6.1791258648580738E-4</c:v>
                </c:pt>
                <c:pt idx="7">
                  <c:v>1.1470812358875719E-3</c:v>
                </c:pt>
                <c:pt idx="8">
                  <c:v>6.7082945142598412E-4</c:v>
                </c:pt>
                <c:pt idx="9">
                  <c:v>1.0941643709473951E-3</c:v>
                </c:pt>
                <c:pt idx="10">
                  <c:v>7.2374631636615999E-4</c:v>
                </c:pt>
                <c:pt idx="11">
                  <c:v>1.0412475060072189E-3</c:v>
                </c:pt>
                <c:pt idx="12">
                  <c:v>7.7666318130633651E-4</c:v>
                </c:pt>
                <c:pt idx="13">
                  <c:v>1.46458242552863E-3</c:v>
                </c:pt>
                <c:pt idx="14">
                  <c:v>1.517499290468806E-3</c:v>
                </c:pt>
                <c:pt idx="15">
                  <c:v>9.3541377612686586E-4</c:v>
                </c:pt>
                <c:pt idx="16">
                  <c:v>8.2958004624651281E-4</c:v>
                </c:pt>
                <c:pt idx="17">
                  <c:v>1.1999981008277479E-3</c:v>
                </c:pt>
                <c:pt idx="18">
                  <c:v>9.8833064106704249E-4</c:v>
                </c:pt>
                <c:pt idx="19">
                  <c:v>6.9750739637845121E-4</c:v>
                </c:pt>
                <c:pt idx="20">
                  <c:v>1.10152613066033E-3</c:v>
                </c:pt>
                <c:pt idx="21">
                  <c:v>9.4277553583980035E-4</c:v>
                </c:pt>
                <c:pt idx="22">
                  <c:v>6.781912111389186E-4</c:v>
                </c:pt>
                <c:pt idx="23">
                  <c:v>1.313193590421035E-3</c:v>
                </c:pt>
                <c:pt idx="24">
                  <c:v>1.4190273203013881E-3</c:v>
                </c:pt>
                <c:pt idx="25">
                  <c:v>1.366110455361211E-3</c:v>
                </c:pt>
                <c:pt idx="26">
                  <c:v>1.471944185241564E-3</c:v>
                </c:pt>
                <c:pt idx="27">
                  <c:v>8.3694180595944763E-4</c:v>
                </c:pt>
                <c:pt idx="28">
                  <c:v>1.048609265720153E-3</c:v>
                </c:pt>
                <c:pt idx="29">
                  <c:v>7.8402494101927111E-4</c:v>
                </c:pt>
                <c:pt idx="30">
                  <c:v>7.311080760790948E-4</c:v>
                </c:pt>
                <c:pt idx="31">
                  <c:v>1.207359860540682E-3</c:v>
                </c:pt>
                <c:pt idx="32">
                  <c:v>1.154442995600506E-3</c:v>
                </c:pt>
                <c:pt idx="33">
                  <c:v>6.2527434619874186E-4</c:v>
                </c:pt>
                <c:pt idx="34">
                  <c:v>5.7235748125856545E-4</c:v>
                </c:pt>
                <c:pt idx="35">
                  <c:v>9.9569240077997676E-4</c:v>
                </c:pt>
                <c:pt idx="36">
                  <c:v>1.260276725480859E-3</c:v>
                </c:pt>
                <c:pt idx="37">
                  <c:v>8.8985867089962426E-4</c:v>
                </c:pt>
                <c:pt idx="38">
                  <c:v>1.426389080014323E-3</c:v>
                </c:pt>
                <c:pt idx="39">
                  <c:v>1.2147216202536169E-3</c:v>
                </c:pt>
                <c:pt idx="40">
                  <c:v>1.1088878903732641E-3</c:v>
                </c:pt>
                <c:pt idx="41">
                  <c:v>1.2676384851937931E-3</c:v>
                </c:pt>
                <c:pt idx="42">
                  <c:v>1.003054160492911E-3</c:v>
                </c:pt>
                <c:pt idx="43">
                  <c:v>7.3846983579202918E-4</c:v>
                </c:pt>
                <c:pt idx="44">
                  <c:v>1.0559710254330881E-3</c:v>
                </c:pt>
                <c:pt idx="45">
                  <c:v>8.4430356567238201E-4</c:v>
                </c:pt>
                <c:pt idx="46">
                  <c:v>7.913867007322057E-4</c:v>
                </c:pt>
                <c:pt idx="47">
                  <c:v>9.5013729555273494E-4</c:v>
                </c:pt>
                <c:pt idx="48">
                  <c:v>5.7971924097150016E-4</c:v>
                </c:pt>
                <c:pt idx="49">
                  <c:v>6.3263610591167635E-4</c:v>
                </c:pt>
                <c:pt idx="50">
                  <c:v>1.3734722150741459E-3</c:v>
                </c:pt>
                <c:pt idx="51">
                  <c:v>8.9722043061255842E-4</c:v>
                </c:pt>
                <c:pt idx="52">
                  <c:v>1.3205553501339699E-3</c:v>
                </c:pt>
                <c:pt idx="53">
                  <c:v>6.8555297085185298E-4</c:v>
                </c:pt>
                <c:pt idx="54">
                  <c:v>1.1618047553134401E-3</c:v>
                </c:pt>
                <c:pt idx="55">
                  <c:v>7.987484604451403E-4</c:v>
                </c:pt>
                <c:pt idx="56">
                  <c:v>1.38083397478708E-3</c:v>
                </c:pt>
                <c:pt idx="57">
                  <c:v>1.169166515026375E-3</c:v>
                </c:pt>
                <c:pt idx="58">
                  <c:v>9.0458219032549269E-4</c:v>
                </c:pt>
                <c:pt idx="59">
                  <c:v>1.010415920205846E-3</c:v>
                </c:pt>
                <c:pt idx="60">
                  <c:v>6.9291473056478736E-4</c:v>
                </c:pt>
                <c:pt idx="61">
                  <c:v>1.2750002449067269E-3</c:v>
                </c:pt>
                <c:pt idx="62">
                  <c:v>1.1162496500861979E-3</c:v>
                </c:pt>
                <c:pt idx="63">
                  <c:v>1.0633327851460219E-3</c:v>
                </c:pt>
                <c:pt idx="64">
                  <c:v>7.4583159550496378E-4</c:v>
                </c:pt>
                <c:pt idx="65">
                  <c:v>1.327917109846904E-3</c:v>
                </c:pt>
                <c:pt idx="66">
                  <c:v>1.222083379966551E-3</c:v>
                </c:pt>
                <c:pt idx="67">
                  <c:v>9.574990552656691E-4</c:v>
                </c:pt>
                <c:pt idx="68">
                  <c:v>5.8708100068443464E-4</c:v>
                </c:pt>
                <c:pt idx="69">
                  <c:v>8.5166532538531649E-4</c:v>
                </c:pt>
                <c:pt idx="70">
                  <c:v>6.3999786562461041E-4</c:v>
                </c:pt>
                <c:pt idx="71">
                  <c:v>1.3352788695598381E-3</c:v>
                </c:pt>
                <c:pt idx="72">
                  <c:v>1.01777767991878E-3</c:v>
                </c:pt>
                <c:pt idx="73">
                  <c:v>1.0706945448589571E-3</c:v>
                </c:pt>
                <c:pt idx="74">
                  <c:v>7.0027649027772174E-4</c:v>
                </c:pt>
                <c:pt idx="75">
                  <c:v>7.5319335521789794E-4</c:v>
                </c:pt>
                <c:pt idx="76">
                  <c:v>8.0611022015807479E-4</c:v>
                </c:pt>
                <c:pt idx="77">
                  <c:v>8.5902708509825098E-4</c:v>
                </c:pt>
                <c:pt idx="78">
                  <c:v>1.229445139679485E-3</c:v>
                </c:pt>
                <c:pt idx="79">
                  <c:v>6.4735962533754533E-4</c:v>
                </c:pt>
                <c:pt idx="80">
                  <c:v>1.176528274739309E-3</c:v>
                </c:pt>
                <c:pt idx="81">
                  <c:v>9.119439500384274E-4</c:v>
                </c:pt>
                <c:pt idx="82">
                  <c:v>5.9444276039736892E-4</c:v>
                </c:pt>
                <c:pt idx="83">
                  <c:v>9.6486081497860381E-4</c:v>
                </c:pt>
                <c:pt idx="84">
                  <c:v>1.123611409799133E-3</c:v>
                </c:pt>
                <c:pt idx="85">
                  <c:v>1.2823620046196621E-3</c:v>
                </c:pt>
                <c:pt idx="86">
                  <c:v>7.0763824999065645E-4</c:v>
                </c:pt>
                <c:pt idx="87">
                  <c:v>8.1347197987100884E-4</c:v>
                </c:pt>
                <c:pt idx="88">
                  <c:v>9.1930570975136145E-4</c:v>
                </c:pt>
                <c:pt idx="89">
                  <c:v>9.7222257469153797E-4</c:v>
                </c:pt>
                <c:pt idx="90">
                  <c:v>7.6055511493083254E-4</c:v>
                </c:pt>
                <c:pt idx="91">
                  <c:v>8.6638884481118515E-4</c:v>
                </c:pt>
                <c:pt idx="92">
                  <c:v>1.0251394396317141E-3</c:v>
                </c:pt>
                <c:pt idx="93">
                  <c:v>6.0180452011030351E-4</c:v>
                </c:pt>
                <c:pt idx="94">
                  <c:v>1.0780563045718909E-3</c:v>
                </c:pt>
                <c:pt idx="95">
                  <c:v>1.2368068993924199E-3</c:v>
                </c:pt>
                <c:pt idx="96">
                  <c:v>1.1309731695120671E-3</c:v>
                </c:pt>
                <c:pt idx="97">
                  <c:v>1.183890034452244E-3</c:v>
                </c:pt>
                <c:pt idx="98">
                  <c:v>6.5472138505048003E-4</c:v>
                </c:pt>
                <c:pt idx="99">
                  <c:v>1.289723764332597E-3</c:v>
                </c:pt>
                <c:pt idx="100">
                  <c:v>1.244168659105354E-3</c:v>
                </c:pt>
                <c:pt idx="101">
                  <c:v>1.032501199344649E-3</c:v>
                </c:pt>
                <c:pt idx="102">
                  <c:v>8.7375060452411996E-4</c:v>
                </c:pt>
                <c:pt idx="103">
                  <c:v>8.2083373958394322E-4</c:v>
                </c:pt>
                <c:pt idx="104">
                  <c:v>1.191251794165178E-3</c:v>
                </c:pt>
                <c:pt idx="105">
                  <c:v>6.0916627982323811E-4</c:v>
                </c:pt>
                <c:pt idx="106">
                  <c:v>9.7958433440447235E-4</c:v>
                </c:pt>
                <c:pt idx="107">
                  <c:v>7.1500000970359083E-4</c:v>
                </c:pt>
                <c:pt idx="108">
                  <c:v>7.6791687464376702E-4</c:v>
                </c:pt>
                <c:pt idx="109">
                  <c:v>9.2666746946429616E-4</c:v>
                </c:pt>
                <c:pt idx="110">
                  <c:v>1.138334929225002E-3</c:v>
                </c:pt>
                <c:pt idx="111">
                  <c:v>1.085418064284826E-3</c:v>
                </c:pt>
                <c:pt idx="112">
                  <c:v>6.6208314476341431E-4</c:v>
                </c:pt>
                <c:pt idx="113">
                  <c:v>1.039862959057583E-3</c:v>
                </c:pt>
                <c:pt idx="114">
                  <c:v>7.2236176941652542E-4</c:v>
                </c:pt>
                <c:pt idx="115">
                  <c:v>7.752786343567013E-4</c:v>
                </c:pt>
                <c:pt idx="116">
                  <c:v>1.1986135538781129E-3</c:v>
                </c:pt>
                <c:pt idx="117">
                  <c:v>1.0927798239977601E-3</c:v>
                </c:pt>
                <c:pt idx="118">
                  <c:v>6.1652803953617227E-4</c:v>
                </c:pt>
                <c:pt idx="119">
                  <c:v>6.6944490447634869E-4</c:v>
                </c:pt>
                <c:pt idx="120">
                  <c:v>9.8694609411740727E-4</c:v>
                </c:pt>
                <c:pt idx="121">
                  <c:v>8.2819549929687782E-4</c:v>
                </c:pt>
                <c:pt idx="122">
                  <c:v>8.8111236423705412E-4</c:v>
                </c:pt>
                <c:pt idx="123">
                  <c:v>1.1456966889379361E-3</c:v>
                </c:pt>
                <c:pt idx="124">
                  <c:v>9.3402922917723075E-4</c:v>
                </c:pt>
                <c:pt idx="125">
                  <c:v>5.5763396183269658E-4</c:v>
                </c:pt>
                <c:pt idx="126">
                  <c:v>1.08680261123446E-3</c:v>
                </c:pt>
                <c:pt idx="127">
                  <c:v>6.1055082677287321E-4</c:v>
                </c:pt>
                <c:pt idx="128">
                  <c:v>6.6346769171304963E-4</c:v>
                </c:pt>
                <c:pt idx="129">
                  <c:v>7.1638455665322593E-4</c:v>
                </c:pt>
                <c:pt idx="130">
                  <c:v>7.6930142159340267E-4</c:v>
                </c:pt>
                <c:pt idx="131">
                  <c:v>1.298470070995166E-3</c:v>
                </c:pt>
                <c:pt idx="132">
                  <c:v>9.2805201641393126E-4</c:v>
                </c:pt>
                <c:pt idx="133">
                  <c:v>8.7513515147375506E-4</c:v>
                </c:pt>
                <c:pt idx="134">
                  <c:v>8.2221828653357854E-4</c:v>
                </c:pt>
                <c:pt idx="135">
                  <c:v>1.139719476174637E-3</c:v>
                </c:pt>
                <c:pt idx="136">
                  <c:v>1.563054395696047E-3</c:v>
                </c:pt>
                <c:pt idx="137">
                  <c:v>9.8096888135410757E-4</c:v>
                </c:pt>
                <c:pt idx="138">
                  <c:v>1.2455532060549901E-3</c:v>
                </c:pt>
                <c:pt idx="139">
                  <c:v>1.351386935935342E-3</c:v>
                </c:pt>
                <c:pt idx="140">
                  <c:v>1.4043038008755191E-3</c:v>
                </c:pt>
                <c:pt idx="141">
                  <c:v>1.033885746294284E-3</c:v>
                </c:pt>
                <c:pt idx="142">
                  <c:v>1.5101375307558719E-3</c:v>
                </c:pt>
                <c:pt idx="143">
                  <c:v>1.192636341114813E-3</c:v>
                </c:pt>
                <c:pt idx="144">
                  <c:v>1.4572206658156951E-3</c:v>
                </c:pt>
                <c:pt idx="145">
                  <c:v>1.153058448650871E-3</c:v>
                </c:pt>
                <c:pt idx="146">
                  <c:v>8.3555725900981252E-4</c:v>
                </c:pt>
                <c:pt idx="147">
                  <c:v>1.100141583710695E-3</c:v>
                </c:pt>
                <c:pt idx="148">
                  <c:v>9.4139098889016492E-4</c:v>
                </c:pt>
                <c:pt idx="149">
                  <c:v>6.2388979924910676E-4</c:v>
                </c:pt>
                <c:pt idx="150">
                  <c:v>7.8264039406963622E-4</c:v>
                </c:pt>
                <c:pt idx="151">
                  <c:v>8.8847412394998861E-4</c:v>
                </c:pt>
                <c:pt idx="152">
                  <c:v>9.9430785383034155E-4</c:v>
                </c:pt>
                <c:pt idx="153">
                  <c:v>1.047224718770518E-3</c:v>
                </c:pt>
                <c:pt idx="154">
                  <c:v>6.7680666418928307E-4</c:v>
                </c:pt>
                <c:pt idx="155">
                  <c:v>7.2972352912945926E-4</c:v>
                </c:pt>
                <c:pt idx="156">
                  <c:v>6.8416842390221734E-4</c:v>
                </c:pt>
                <c:pt idx="157">
                  <c:v>9.4875274860309962E-4</c:v>
                </c:pt>
                <c:pt idx="158">
                  <c:v>1.001669613543276E-3</c:v>
                </c:pt>
                <c:pt idx="159">
                  <c:v>6.3125155896204125E-4</c:v>
                </c:pt>
                <c:pt idx="160">
                  <c:v>7.3708528884239408E-4</c:v>
                </c:pt>
                <c:pt idx="161">
                  <c:v>8.9583588366292321E-4</c:v>
                </c:pt>
                <c:pt idx="162">
                  <c:v>1.1075033434236291E-3</c:v>
                </c:pt>
                <c:pt idx="163">
                  <c:v>1.054586478483452E-3</c:v>
                </c:pt>
                <c:pt idx="164">
                  <c:v>7.9000215378257016E-4</c:v>
                </c:pt>
                <c:pt idx="165">
                  <c:v>8.4291901872274658E-4</c:v>
                </c:pt>
                <c:pt idx="166">
                  <c:v>9.0319764337585748E-4</c:v>
                </c:pt>
                <c:pt idx="167">
                  <c:v>7.9736391349550454E-4</c:v>
                </c:pt>
                <c:pt idx="168">
                  <c:v>9.5611450831603411E-4</c:v>
                </c:pt>
                <c:pt idx="169">
                  <c:v>8.5028077843568128E-4</c:v>
                </c:pt>
                <c:pt idx="170">
                  <c:v>1.0619482381963869E-3</c:v>
                </c:pt>
                <c:pt idx="171">
                  <c:v>7.4444704855532835E-4</c:v>
                </c:pt>
                <c:pt idx="172">
                  <c:v>1.0090313732562101E-3</c:v>
                </c:pt>
                <c:pt idx="173">
                  <c:v>6.3861331867497541E-4</c:v>
                </c:pt>
                <c:pt idx="174">
                  <c:v>6.9153018361515193E-4</c:v>
                </c:pt>
                <c:pt idx="175">
                  <c:v>1.016393132969145E-3</c:v>
                </c:pt>
                <c:pt idx="176">
                  <c:v>8.5764253814861555E-4</c:v>
                </c:pt>
                <c:pt idx="177">
                  <c:v>9.1055940308879218E-4</c:v>
                </c:pt>
                <c:pt idx="178">
                  <c:v>8.0472567320843936E-4</c:v>
                </c:pt>
                <c:pt idx="179">
                  <c:v>6.9889194332808642E-4</c:v>
                </c:pt>
                <c:pt idx="180">
                  <c:v>9.6347626802896827E-4</c:v>
                </c:pt>
                <c:pt idx="181">
                  <c:v>7.5180880826826327E-4</c:v>
                </c:pt>
                <c:pt idx="182">
                  <c:v>6.4597507838791023E-4</c:v>
                </c:pt>
                <c:pt idx="183">
                  <c:v>6.533368381008445E-4</c:v>
                </c:pt>
                <c:pt idx="184">
                  <c:v>9.1792116280172624E-4</c:v>
                </c:pt>
                <c:pt idx="185">
                  <c:v>9.7083802774190287E-4</c:v>
                </c:pt>
                <c:pt idx="186">
                  <c:v>8.6500429786154993E-4</c:v>
                </c:pt>
                <c:pt idx="187">
                  <c:v>7.0625370304102091E-4</c:v>
                </c:pt>
                <c:pt idx="188">
                  <c:v>8.1208743292137363E-4</c:v>
                </c:pt>
                <c:pt idx="189">
                  <c:v>7.5917056798119743E-4</c:v>
                </c:pt>
                <c:pt idx="190">
                  <c:v>9.2528292251466105E-4</c:v>
                </c:pt>
                <c:pt idx="191">
                  <c:v>8.1944919263430812E-4</c:v>
                </c:pt>
                <c:pt idx="192">
                  <c:v>6.6069859781377888E-4</c:v>
                </c:pt>
                <c:pt idx="193">
                  <c:v>7.665323276941317E-4</c:v>
                </c:pt>
                <c:pt idx="194">
                  <c:v>7.1361546275395529E-4</c:v>
                </c:pt>
                <c:pt idx="195">
                  <c:v>8.7236605757448475E-4</c:v>
                </c:pt>
                <c:pt idx="196">
                  <c:v>7.2097722246688967E-4</c:v>
                </c:pt>
                <c:pt idx="197">
                  <c:v>6.6806035752671358E-4</c:v>
                </c:pt>
                <c:pt idx="198">
                  <c:v>8.268109523472425E-4</c:v>
                </c:pt>
                <c:pt idx="199">
                  <c:v>8.7972781728741913E-4</c:v>
                </c:pt>
                <c:pt idx="200">
                  <c:v>7.7389408740706619E-4</c:v>
                </c:pt>
                <c:pt idx="201">
                  <c:v>8.3417271206017698E-4</c:v>
                </c:pt>
                <c:pt idx="202">
                  <c:v>7.8125584712000068E-4</c:v>
                </c:pt>
                <c:pt idx="203">
                  <c:v>7.2833898217982405E-4</c:v>
                </c:pt>
                <c:pt idx="204">
                  <c:v>6.7542211723964742E-4</c:v>
                </c:pt>
                <c:pt idx="205">
                  <c:v>6.8278387695258277E-4</c:v>
                </c:pt>
                <c:pt idx="206">
                  <c:v>7.3570074189275865E-4</c:v>
                </c:pt>
                <c:pt idx="207">
                  <c:v>7.8861760683293528E-4</c:v>
                </c:pt>
                <c:pt idx="208">
                  <c:v>7.4306250160569292E-4</c:v>
                </c:pt>
                <c:pt idx="209">
                  <c:v>6.9014563666551672E-4</c:v>
                </c:pt>
              </c:numCache>
            </c:numRef>
          </c:yVal>
          <c:smooth val="0"/>
          <c:extLst>
            <c:ext xmlns:c16="http://schemas.microsoft.com/office/drawing/2014/chart" uri="{C3380CC4-5D6E-409C-BE32-E72D297353CC}">
              <c16:uniqueId val="{00000001-DF7B-5E44-BBB7-53DE195D86BF}"/>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layout>
                <c:manualLayout>
                  <c:x val="-0.14648351021339723"/>
                  <c:y val="1.6374159675321038E-2"/>
                </c:manualLayout>
              </c:layout>
              <c:tx>
                <c:rich>
                  <a:bodyPr/>
                  <a:lstStyle/>
                  <a:p>
                    <a:fld id="{553C3A84-A8C9-BD45-980F-5C69EDE07FE2}"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F7B-5E44-BBB7-53DE195D86BF}"/>
                </c:ext>
              </c:extLst>
            </c:dLbl>
            <c:dLbl>
              <c:idx val="1"/>
              <c:layout>
                <c:manualLayout>
                  <c:x val="2.4507450447341469E-2"/>
                  <c:y val="-2.7050357927404277E-3"/>
                </c:manualLayout>
              </c:layout>
              <c:tx>
                <c:rich>
                  <a:bodyPr/>
                  <a:lstStyle/>
                  <a:p>
                    <a:fld id="{C8562960-55A0-344B-BC2F-254AF3F2650B}"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F7B-5E44-BBB7-53DE195D86BF}"/>
                </c:ext>
              </c:extLst>
            </c:dLbl>
            <c:dLbl>
              <c:idx val="2"/>
              <c:layout>
                <c:manualLayout>
                  <c:x val="4.2795790097493243E-2"/>
                  <c:y val="6.4492338504147304E-3"/>
                </c:manualLayout>
              </c:layout>
              <c:tx>
                <c:rich>
                  <a:bodyPr/>
                  <a:lstStyle/>
                  <a:p>
                    <a:fld id="{4717D9D0-598E-C247-8FC2-E0712B75D00F}"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F7B-5E44-BBB7-53DE195D86BF}"/>
                </c:ext>
              </c:extLst>
            </c:dLbl>
            <c:dLbl>
              <c:idx val="3"/>
              <c:layout>
                <c:manualLayout>
                  <c:x val="-0.15290187911293698"/>
                  <c:y val="-1.636447505906042E-2"/>
                </c:manualLayout>
              </c:layout>
              <c:tx>
                <c:rich>
                  <a:bodyPr/>
                  <a:lstStyle/>
                  <a:p>
                    <a:fld id="{D209B3A5-0365-5549-A491-53A384A279FC}"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F7B-5E44-BBB7-53DE195D86BF}"/>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[1]Taiwan_extremes!$A$2:$A$5</c:f>
              <c:numCache>
                <c:formatCode>General</c:formatCode>
                <c:ptCount val="4"/>
                <c:pt idx="0">
                  <c:v>1.951065980562746E-2</c:v>
                </c:pt>
                <c:pt idx="1">
                  <c:v>2.0243071591919719E-2</c:v>
                </c:pt>
                <c:pt idx="2">
                  <c:v>2.5442669487266981E-2</c:v>
                </c:pt>
                <c:pt idx="3">
                  <c:v>1.7717463904688129E-2</c:v>
                </c:pt>
              </c:numCache>
            </c:numRef>
          </c:xVal>
          <c:yVal>
            <c:numRef>
              <c:f>[1]Taiwan_extremes!$B$2:$B$5</c:f>
              <c:numCache>
                <c:formatCode>General</c:formatCode>
                <c:ptCount val="4"/>
                <c:pt idx="0">
                  <c:v>6.9750739637845121E-4</c:v>
                </c:pt>
                <c:pt idx="1">
                  <c:v>1.60860950092329E-3</c:v>
                </c:pt>
                <c:pt idx="2">
                  <c:v>5.5027220211976231E-4</c:v>
                </c:pt>
                <c:pt idx="3">
                  <c:v>1.1075033434236291E-3</c:v>
                </c:pt>
              </c:numCache>
            </c:numRef>
          </c:yVal>
          <c:smooth val="0"/>
          <c:extLst>
            <c:ext xmlns:c15="http://schemas.microsoft.com/office/drawing/2012/chart" uri="{02D57815-91ED-43cb-92C2-25804820EDAC}">
              <c15:datalabelsRange>
                <c15:f>'https://myjunia-my.sharepoint.com/personal/hugo_demenez_student_junia_com/Documents/MFE/Memoire_M2_2023/results/[portfolios_2010_2020.xlsx]Taiwan_extremes'!$C$2:$C$5</c15:f>
                <c15:dlblRangeCache>
                  <c:ptCount val="4"/>
                  <c:pt idx="0">
                    <c:v>Taiwan : 100%</c:v>
                  </c:pt>
                  <c:pt idx="1">
                    <c:v>S&amp;P 500 : 100%</c:v>
                  </c:pt>
                  <c:pt idx="2">
                    <c:v>CAC40 : 100%</c:v>
                  </c:pt>
                  <c:pt idx="3">
                    <c:v>CAC40 : 0%
S&amp;P 500 : 45%
Taiwan : 55%</c:v>
                  </c:pt>
                </c15:dlblRangeCache>
              </c15:datalabelsRange>
            </c:ext>
            <c:ext xmlns:c16="http://schemas.microsoft.com/office/drawing/2014/chart" uri="{C3380CC4-5D6E-409C-BE32-E72D297353CC}">
              <c16:uniqueId val="{00000006-DF7B-5E44-BBB7-53DE195D86BF}"/>
            </c:ext>
          </c:extLst>
        </c:ser>
        <c:dLbls>
          <c:showLegendKey val="0"/>
          <c:showVal val="0"/>
          <c:showCatName val="0"/>
          <c:showSerName val="0"/>
          <c:showPercent val="0"/>
          <c:showBubbleSize val="0"/>
        </c:dLbls>
        <c:axId val="1741360175"/>
        <c:axId val="2068901663"/>
      </c:scatterChart>
      <c:valAx>
        <c:axId val="1741360175"/>
        <c:scaling>
          <c:orientation val="minMax"/>
          <c:min val="1.4999999999999999E-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 val="autoZero"/>
        <c:crossBetween val="midCat"/>
      </c:valAx>
      <c:valAx>
        <c:axId val="206890166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r>
              <a:rPr lang="fr-FR"/>
              <a:t>Frontière de Markowitz pour un portefeuille, composé d’indices de pays développés, diversifié à travers Taïwan Weighted (Taïwan) sur la période de crise 2020 - 2022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autoTitleDeleted val="0"/>
    <c:plotArea>
      <c:layout/>
      <c:scatterChart>
        <c:scatterStyle val="lineMarker"/>
        <c:varyColors val="0"/>
        <c:ser>
          <c:idx val="0"/>
          <c:order val="0"/>
          <c:tx>
            <c:v>Pays développés</c:v>
          </c:tx>
          <c:spPr>
            <a:ln w="28575" cap="rnd">
              <a:noFill/>
              <a:round/>
            </a:ln>
            <a:effectLst/>
          </c:spPr>
          <c:marker>
            <c:symbol val="circle"/>
            <c:size val="5"/>
            <c:spPr>
              <a:solidFill>
                <a:schemeClr val="tx1"/>
              </a:solidFill>
              <a:ln w="9525">
                <a:noFill/>
              </a:ln>
              <a:effectLst/>
            </c:spPr>
          </c:marker>
          <c:xVal>
            <c:numRef>
              <c:f>[1]Taiwan!$A$2:$A$22</c:f>
              <c:numCache>
                <c:formatCode>General</c:formatCode>
                <c:ptCount val="21"/>
                <c:pt idx="0">
                  <c:v>2.9493816030783111E-2</c:v>
                </c:pt>
                <c:pt idx="1">
                  <c:v>2.5946509483569351E-2</c:v>
                </c:pt>
                <c:pt idx="2">
                  <c:v>2.589796185441803E-2</c:v>
                </c:pt>
                <c:pt idx="3">
                  <c:v>2.587989558544369E-2</c:v>
                </c:pt>
                <c:pt idx="4">
                  <c:v>2.589237448135424E-2</c:v>
                </c:pt>
                <c:pt idx="5">
                  <c:v>2.907777022501672E-2</c:v>
                </c:pt>
                <c:pt idx="6">
                  <c:v>2.5935354451415159E-2</c:v>
                </c:pt>
                <c:pt idx="7">
                  <c:v>2.6008684284812171E-2</c:v>
                </c:pt>
                <c:pt idx="8">
                  <c:v>2.611210829102412E-2</c:v>
                </c:pt>
                <c:pt idx="9">
                  <c:v>2.6245270698660079E-2</c:v>
                </c:pt>
                <c:pt idx="10">
                  <c:v>2.6134262704790408E-2</c:v>
                </c:pt>
                <c:pt idx="11">
                  <c:v>2.6407721638913861E-2</c:v>
                </c:pt>
                <c:pt idx="12">
                  <c:v>2.6598924484636841E-2</c:v>
                </c:pt>
                <c:pt idx="13">
                  <c:v>2.602536789399252E-2</c:v>
                </c:pt>
                <c:pt idx="14">
                  <c:v>2.8683266061045039E-2</c:v>
                </c:pt>
                <c:pt idx="15">
                  <c:v>2.7065056942623261E-2</c:v>
                </c:pt>
                <c:pt idx="16">
                  <c:v>2.7338559020080269E-2</c:v>
                </c:pt>
                <c:pt idx="17">
                  <c:v>2.831120407307269E-2</c:v>
                </c:pt>
                <c:pt idx="18">
                  <c:v>2.7637977580677361E-2</c:v>
                </c:pt>
                <c:pt idx="19">
                  <c:v>2.6818264276218671E-2</c:v>
                </c:pt>
                <c:pt idx="20">
                  <c:v>2.796248010592544E-2</c:v>
                </c:pt>
              </c:numCache>
            </c:numRef>
          </c:xVal>
          <c:yVal>
            <c:numRef>
              <c:f>[1]Taiwan!$B$2:$B$22</c:f>
              <c:numCache>
                <c:formatCode>General</c:formatCode>
                <c:ptCount val="21"/>
                <c:pt idx="0">
                  <c:v>-1.37027310019381E-3</c:v>
                </c:pt>
                <c:pt idx="1">
                  <c:v>-2.6345235813497048E-4</c:v>
                </c:pt>
                <c:pt idx="2">
                  <c:v>-3.2494239936046131E-4</c:v>
                </c:pt>
                <c:pt idx="3">
                  <c:v>-3.8643244058595197E-4</c:v>
                </c:pt>
                <c:pt idx="4">
                  <c:v>-4.4792248181144362E-4</c:v>
                </c:pt>
                <c:pt idx="5">
                  <c:v>-1.3087830589683189E-3</c:v>
                </c:pt>
                <c:pt idx="6">
                  <c:v>-5.0941252303693526E-4</c:v>
                </c:pt>
                <c:pt idx="7">
                  <c:v>-5.7090256426242604E-4</c:v>
                </c:pt>
                <c:pt idx="8">
                  <c:v>-6.3239260548791682E-4</c:v>
                </c:pt>
                <c:pt idx="9">
                  <c:v>-6.9388264671340792E-4</c:v>
                </c:pt>
                <c:pt idx="10">
                  <c:v>-1.40472275683988E-4</c:v>
                </c:pt>
                <c:pt idx="11">
                  <c:v>-7.5537268793889913E-4</c:v>
                </c:pt>
                <c:pt idx="12">
                  <c:v>-8.1686272916439056E-4</c:v>
                </c:pt>
                <c:pt idx="13">
                  <c:v>-2.019623169094794E-4</c:v>
                </c:pt>
                <c:pt idx="14">
                  <c:v>-1.2472930177428281E-3</c:v>
                </c:pt>
                <c:pt idx="15">
                  <c:v>-9.3984281161537287E-4</c:v>
                </c:pt>
                <c:pt idx="16">
                  <c:v>-1.0013328528408641E-3</c:v>
                </c:pt>
                <c:pt idx="17">
                  <c:v>-1.185802976517337E-3</c:v>
                </c:pt>
                <c:pt idx="18">
                  <c:v>-1.062822894066355E-3</c:v>
                </c:pt>
                <c:pt idx="19">
                  <c:v>-8.7835277038988187E-4</c:v>
                </c:pt>
                <c:pt idx="20">
                  <c:v>-1.1243129352918461E-3</c:v>
                </c:pt>
              </c:numCache>
            </c:numRef>
          </c:yVal>
          <c:smooth val="0"/>
          <c:extLst>
            <c:ext xmlns:c16="http://schemas.microsoft.com/office/drawing/2014/chart" uri="{C3380CC4-5D6E-409C-BE32-E72D297353CC}">
              <c16:uniqueId val="{00000000-6139-9C45-B35E-B4DAB08B889F}"/>
            </c:ext>
          </c:extLst>
        </c:ser>
        <c:ser>
          <c:idx val="1"/>
          <c:order val="1"/>
          <c:tx>
            <c:v>Diversification TAIWAN</c:v>
          </c:tx>
          <c:spPr>
            <a:ln w="25400" cap="rnd">
              <a:noFill/>
              <a:round/>
            </a:ln>
            <a:effectLst/>
          </c:spPr>
          <c:marker>
            <c:symbol val="circle"/>
            <c:size val="5"/>
            <c:spPr>
              <a:solidFill>
                <a:schemeClr val="bg1">
                  <a:lumMod val="65000"/>
                </a:schemeClr>
              </a:solidFill>
              <a:ln w="9525">
                <a:noFill/>
              </a:ln>
              <a:effectLst/>
            </c:spPr>
          </c:marker>
          <c:xVal>
            <c:numRef>
              <c:f>[1]Taiwan!$A$23:$A$232</c:f>
              <c:numCache>
                <c:formatCode>General</c:formatCode>
                <c:ptCount val="210"/>
                <c:pt idx="0">
                  <c:v>2.6116016387204559E-2</c:v>
                </c:pt>
                <c:pt idx="1">
                  <c:v>2.4920781946616691E-2</c:v>
                </c:pt>
                <c:pt idx="2">
                  <c:v>2.4900376425518761E-2</c:v>
                </c:pt>
                <c:pt idx="3">
                  <c:v>2.8187915174680611E-2</c:v>
                </c:pt>
                <c:pt idx="4">
                  <c:v>2.491171637809976E-2</c:v>
                </c:pt>
                <c:pt idx="5">
                  <c:v>2.4954758527019991E-2</c:v>
                </c:pt>
                <c:pt idx="6">
                  <c:v>2.7782238688840069E-2</c:v>
                </c:pt>
                <c:pt idx="7">
                  <c:v>2.5135178018581481E-2</c:v>
                </c:pt>
                <c:pt idx="8">
                  <c:v>2.7399425262238881E-2</c:v>
                </c:pt>
                <c:pt idx="9">
                  <c:v>2.527188189808376E-2</c:v>
                </c:pt>
                <c:pt idx="10">
                  <c:v>2.7040445933952072E-2</c:v>
                </c:pt>
                <c:pt idx="11">
                  <c:v>2.5438953374387181E-2</c:v>
                </c:pt>
                <c:pt idx="12">
                  <c:v>2.670626183840779E-2</c:v>
                </c:pt>
                <c:pt idx="13">
                  <c:v>2.4972855123067971E-2</c:v>
                </c:pt>
                <c:pt idx="14">
                  <c:v>2.505639851681217E-2</c:v>
                </c:pt>
                <c:pt idx="15">
                  <c:v>2.586173809737595E-2</c:v>
                </c:pt>
                <c:pt idx="16">
                  <c:v>2.6397814680856571E-2</c:v>
                </c:pt>
                <c:pt idx="17">
                  <c:v>2.502933932107497E-2</c:v>
                </c:pt>
                <c:pt idx="18">
                  <c:v>2.5635798726906019E-2</c:v>
                </c:pt>
                <c:pt idx="19">
                  <c:v>3.2239114838166043E-2</c:v>
                </c:pt>
                <c:pt idx="20">
                  <c:v>2.483963876454006E-2</c:v>
                </c:pt>
                <c:pt idx="21">
                  <c:v>2.539045303845839E-2</c:v>
                </c:pt>
                <c:pt idx="22">
                  <c:v>2.6877823463092251E-2</c:v>
                </c:pt>
                <c:pt idx="23">
                  <c:v>2.4540958154074512E-2</c:v>
                </c:pt>
                <c:pt idx="24">
                  <c:v>2.458400037657564E-2</c:v>
                </c:pt>
                <c:pt idx="25">
                  <c:v>2.454638678264958E-2</c:v>
                </c:pt>
                <c:pt idx="26">
                  <c:v>2.4653651624377031E-2</c:v>
                </c:pt>
                <c:pt idx="27">
                  <c:v>2.5904199283865899E-2</c:v>
                </c:pt>
                <c:pt idx="28">
                  <c:v>2.4992971898768691E-2</c:v>
                </c:pt>
                <c:pt idx="29">
                  <c:v>2.6202595258127331E-2</c:v>
                </c:pt>
                <c:pt idx="30">
                  <c:v>2.6527456520610389E-2</c:v>
                </c:pt>
                <c:pt idx="31">
                  <c:v>2.4626614740949671E-2</c:v>
                </c:pt>
                <c:pt idx="32">
                  <c:v>2.4717365495571741E-2</c:v>
                </c:pt>
                <c:pt idx="33">
                  <c:v>2.725271238321186E-2</c:v>
                </c:pt>
                <c:pt idx="34">
                  <c:v>2.7651125905460441E-2</c:v>
                </c:pt>
                <c:pt idx="35">
                  <c:v>2.5176797417087851E-2</c:v>
                </c:pt>
                <c:pt idx="36">
                  <c:v>2.4567735826186311E-2</c:v>
                </c:pt>
                <c:pt idx="37">
                  <c:v>2.5633192861676049E-2</c:v>
                </c:pt>
                <c:pt idx="38">
                  <c:v>2.43480413630634E-2</c:v>
                </c:pt>
                <c:pt idx="39">
                  <c:v>2.4322804574434469E-2</c:v>
                </c:pt>
                <c:pt idx="40">
                  <c:v>2.4504563559719021E-2</c:v>
                </c:pt>
                <c:pt idx="41">
                  <c:v>2.4280314168601689E-2</c:v>
                </c:pt>
                <c:pt idx="42">
                  <c:v>2.48127874696304E-2</c:v>
                </c:pt>
                <c:pt idx="43">
                  <c:v>2.6102730213831749E-2</c:v>
                </c:pt>
                <c:pt idx="44">
                  <c:v>2.4643118347692089E-2</c:v>
                </c:pt>
                <c:pt idx="45">
                  <c:v>2.5501701966122791E-2</c:v>
                </c:pt>
                <c:pt idx="46">
                  <c:v>2.578863930412378E-2</c:v>
                </c:pt>
                <c:pt idx="47">
                  <c:v>2.501293776421265E-2</c:v>
                </c:pt>
                <c:pt idx="48">
                  <c:v>2.7198112210254258E-2</c:v>
                </c:pt>
                <c:pt idx="49">
                  <c:v>2.680847291319997E-2</c:v>
                </c:pt>
                <c:pt idx="50">
                  <c:v>2.4292957910712679E-2</c:v>
                </c:pt>
                <c:pt idx="51">
                  <c:v>2.5242844186983832E-2</c:v>
                </c:pt>
                <c:pt idx="52">
                  <c:v>2.427035194129885E-2</c:v>
                </c:pt>
                <c:pt idx="53">
                  <c:v>2.6443007119891091E-2</c:v>
                </c:pt>
                <c:pt idx="54">
                  <c:v>2.439765320834978E-2</c:v>
                </c:pt>
                <c:pt idx="55">
                  <c:v>2.546876867994367E-2</c:v>
                </c:pt>
                <c:pt idx="56">
                  <c:v>2.414325674048972E-2</c:v>
                </c:pt>
                <c:pt idx="57">
                  <c:v>2.4179932777521111E-2</c:v>
                </c:pt>
                <c:pt idx="58">
                  <c:v>2.4949311233581729E-2</c:v>
                </c:pt>
                <c:pt idx="59">
                  <c:v>2.4547994986603969E-2</c:v>
                </c:pt>
                <c:pt idx="60">
                  <c:v>2.60993141478735E-2</c:v>
                </c:pt>
                <c:pt idx="61">
                  <c:v>2.409605798972193E-2</c:v>
                </c:pt>
                <c:pt idx="62">
                  <c:v>2.4270681048728281E-2</c:v>
                </c:pt>
                <c:pt idx="63">
                  <c:v>2.439352909034271E-2</c:v>
                </c:pt>
                <c:pt idx="64">
                  <c:v>2.577063138141196E-2</c:v>
                </c:pt>
                <c:pt idx="65">
                  <c:v>2.4103271180615761E-2</c:v>
                </c:pt>
                <c:pt idx="66">
                  <c:v>2.4121646567977509E-2</c:v>
                </c:pt>
                <c:pt idx="67">
                  <c:v>2.4733486363873378E-2</c:v>
                </c:pt>
                <c:pt idx="68">
                  <c:v>2.6833117481590889E-2</c:v>
                </c:pt>
                <c:pt idx="69">
                  <c:v>2.519469007185807E-2</c:v>
                </c:pt>
                <c:pt idx="70">
                  <c:v>2.6453817298280499E-2</c:v>
                </c:pt>
                <c:pt idx="71">
                  <c:v>2.404187434197708E-2</c:v>
                </c:pt>
                <c:pt idx="72">
                  <c:v>2.4385652251455978E-2</c:v>
                </c:pt>
                <c:pt idx="73">
                  <c:v>2.424730053184794E-2</c:v>
                </c:pt>
                <c:pt idx="74">
                  <c:v>2.585037938703201E-2</c:v>
                </c:pt>
                <c:pt idx="75">
                  <c:v>2.553477434782743E-2</c:v>
                </c:pt>
                <c:pt idx="76">
                  <c:v>2.5246559785524859E-2</c:v>
                </c:pt>
                <c:pt idx="77">
                  <c:v>2.4986683543086231E-2</c:v>
                </c:pt>
                <c:pt idx="78">
                  <c:v>2.4025719259827209E-2</c:v>
                </c:pt>
                <c:pt idx="79">
                  <c:v>2.6192384797516111E-2</c:v>
                </c:pt>
                <c:pt idx="80">
                  <c:v>2.4066972352028409E-2</c:v>
                </c:pt>
                <c:pt idx="81">
                  <c:v>2.4756038080218559E-2</c:v>
                </c:pt>
                <c:pt idx="82">
                  <c:v>2.655977074030301E-2</c:v>
                </c:pt>
                <c:pt idx="83">
                  <c:v>2.4555447091119439E-2</c:v>
                </c:pt>
                <c:pt idx="84">
                  <c:v>2.4140932540049211E-2</c:v>
                </c:pt>
                <c:pt idx="85">
                  <c:v>2.4017341800861399E-2</c:v>
                </c:pt>
                <c:pt idx="86">
                  <c:v>2.56989566312508E-2</c:v>
                </c:pt>
                <c:pt idx="87">
                  <c:v>2.5124603995943968E-2</c:v>
                </c:pt>
                <c:pt idx="88">
                  <c:v>2.4665381688626999E-2</c:v>
                </c:pt>
                <c:pt idx="89">
                  <c:v>2.4481032617006609E-2</c:v>
                </c:pt>
                <c:pt idx="90">
                  <c:v>2.5397840502878129E-2</c:v>
                </c:pt>
                <c:pt idx="91">
                  <c:v>2.488016565790931E-2</c:v>
                </c:pt>
                <c:pt idx="92">
                  <c:v>2.4327810333296888E-2</c:v>
                </c:pt>
                <c:pt idx="93">
                  <c:v>2.638092098072721E-2</c:v>
                </c:pt>
                <c:pt idx="94">
                  <c:v>2.4206305928402869E-2</c:v>
                </c:pt>
                <c:pt idx="95">
                  <c:v>2.4036282590512281E-2</c:v>
                </c:pt>
                <c:pt idx="96">
                  <c:v>2.4116998802807869E-2</c:v>
                </c:pt>
                <c:pt idx="97">
                  <c:v>2.4060247489967351E-2</c:v>
                </c:pt>
                <c:pt idx="98">
                  <c:v>2.602698474907959E-2</c:v>
                </c:pt>
                <c:pt idx="99">
                  <c:v>2.404520213539673E-2</c:v>
                </c:pt>
                <c:pt idx="100">
                  <c:v>2.415319684031942E-2</c:v>
                </c:pt>
                <c:pt idx="101">
                  <c:v>2.4375213178844491E-2</c:v>
                </c:pt>
                <c:pt idx="102">
                  <c:v>2.4876440136502729E-2</c:v>
                </c:pt>
                <c:pt idx="103">
                  <c:v>2.5104362428057119E-2</c:v>
                </c:pt>
                <c:pt idx="104">
                  <c:v>2.4159846903094841E-2</c:v>
                </c:pt>
                <c:pt idx="105">
                  <c:v>2.6298496227400749E-2</c:v>
                </c:pt>
                <c:pt idx="106">
                  <c:v>2.4511186755488561E-2</c:v>
                </c:pt>
                <c:pt idx="107">
                  <c:v>2.5646773119315611E-2</c:v>
                </c:pt>
                <c:pt idx="108">
                  <c:v>2.5361432243509591E-2</c:v>
                </c:pt>
                <c:pt idx="109">
                  <c:v>2.4678472973006269E-2</c:v>
                </c:pt>
                <c:pt idx="110">
                  <c:v>2.419919380110391E-2</c:v>
                </c:pt>
                <c:pt idx="111">
                  <c:v>2.427107851609463E-2</c:v>
                </c:pt>
                <c:pt idx="112">
                  <c:v>2.5959452823467039E-2</c:v>
                </c:pt>
                <c:pt idx="113">
                  <c:v>2.4527250588532789E-2</c:v>
                </c:pt>
                <c:pt idx="114">
                  <c:v>2.569443350124128E-2</c:v>
                </c:pt>
                <c:pt idx="115">
                  <c:v>2.5425981410595339E-2</c:v>
                </c:pt>
                <c:pt idx="116">
                  <c:v>2.4364466698468951E-2</c:v>
                </c:pt>
                <c:pt idx="117">
                  <c:v>2.444077740144019E-2</c:v>
                </c:pt>
                <c:pt idx="118">
                  <c:v>2.6313402628150729E-2</c:v>
                </c:pt>
                <c:pt idx="119">
                  <c:v>2.5990551911725921E-2</c:v>
                </c:pt>
                <c:pt idx="120">
                  <c:v>2.4645525686161671E-2</c:v>
                </c:pt>
                <c:pt idx="121">
                  <c:v>2.51860803203438E-2</c:v>
                </c:pt>
                <c:pt idx="122">
                  <c:v>2.4975552978509161E-2</c:v>
                </c:pt>
                <c:pt idx="123">
                  <c:v>2.4386444431475779E-2</c:v>
                </c:pt>
                <c:pt idx="124">
                  <c:v>2.4795147604530741E-2</c:v>
                </c:pt>
                <c:pt idx="125">
                  <c:v>2.880379665890721E-2</c:v>
                </c:pt>
                <c:pt idx="126">
                  <c:v>2.579640900214342E-2</c:v>
                </c:pt>
                <c:pt idx="127">
                  <c:v>2.8392280339955351E-2</c:v>
                </c:pt>
                <c:pt idx="128">
                  <c:v>2.8002963366511691E-2</c:v>
                </c:pt>
                <c:pt idx="129">
                  <c:v>2.7636783915253531E-2</c:v>
                </c:pt>
                <c:pt idx="130">
                  <c:v>2.729467322609443E-2</c:v>
                </c:pt>
                <c:pt idx="131">
                  <c:v>2.5378237541307941E-2</c:v>
                </c:pt>
                <c:pt idx="132">
                  <c:v>2.6421775704022859E-2</c:v>
                </c:pt>
                <c:pt idx="133">
                  <c:v>2.6686295913950189E-2</c:v>
                </c:pt>
                <c:pt idx="134">
                  <c:v>2.6977546985016549E-2</c:v>
                </c:pt>
                <c:pt idx="135">
                  <c:v>2.5646296672759659E-2</c:v>
                </c:pt>
                <c:pt idx="136">
                  <c:v>2.5551689237092019E-2</c:v>
                </c:pt>
                <c:pt idx="137">
                  <c:v>2.6184796477519381E-2</c:v>
                </c:pt>
                <c:pt idx="138">
                  <c:v>2.5436836373177309E-2</c:v>
                </c:pt>
                <c:pt idx="139">
                  <c:v>2.535071458951299E-2</c:v>
                </c:pt>
                <c:pt idx="140">
                  <c:v>2.535436871948268E-2</c:v>
                </c:pt>
                <c:pt idx="141">
                  <c:v>2.5976112011869081E-2</c:v>
                </c:pt>
                <c:pt idx="142">
                  <c:v>2.5455039962617831E-2</c:v>
                </c:pt>
                <c:pt idx="143">
                  <c:v>2.5526297070221131E-2</c:v>
                </c:pt>
                <c:pt idx="144">
                  <c:v>2.5389186469768121E-2</c:v>
                </c:pt>
                <c:pt idx="145">
                  <c:v>2.467635924144497E-2</c:v>
                </c:pt>
                <c:pt idx="146">
                  <c:v>2.5368772396465952E-2</c:v>
                </c:pt>
                <c:pt idx="147">
                  <c:v>2.4713241180719069E-2</c:v>
                </c:pt>
                <c:pt idx="148">
                  <c:v>2.5013956168484269E-2</c:v>
                </c:pt>
                <c:pt idx="149">
                  <c:v>2.6425475472298478E-2</c:v>
                </c:pt>
                <c:pt idx="150">
                  <c:v>2.5590724060859871E-2</c:v>
                </c:pt>
                <c:pt idx="151">
                  <c:v>2.51762896654164E-2</c:v>
                </c:pt>
                <c:pt idx="152">
                  <c:v>2.4882361996992799E-2</c:v>
                </c:pt>
                <c:pt idx="153">
                  <c:v>2.4781996839814389E-2</c:v>
                </c:pt>
                <c:pt idx="154">
                  <c:v>2.611992971804768E-2</c:v>
                </c:pt>
                <c:pt idx="155">
                  <c:v>2.5841385343728991E-2</c:v>
                </c:pt>
                <c:pt idx="156">
                  <c:v>2.6346138432276948E-2</c:v>
                </c:pt>
                <c:pt idx="157">
                  <c:v>2.5332252242636431E-2</c:v>
                </c:pt>
                <c:pt idx="158">
                  <c:v>2.5218808115548379E-2</c:v>
                </c:pt>
                <c:pt idx="159">
                  <c:v>2.6633488168474061E-2</c:v>
                </c:pt>
                <c:pt idx="160">
                  <c:v>2.6085950663792049E-2</c:v>
                </c:pt>
                <c:pt idx="161">
                  <c:v>2.5476248116017942E-2</c:v>
                </c:pt>
                <c:pt idx="162">
                  <c:v>2.5085121513426008E-2</c:v>
                </c:pt>
                <c:pt idx="163">
                  <c:v>2.51363293923711E-2</c:v>
                </c:pt>
                <c:pt idx="164">
                  <c:v>2.5853744936537242E-2</c:v>
                </c:pt>
                <c:pt idx="165">
                  <c:v>2.5650281205513058E-2</c:v>
                </c:pt>
                <c:pt idx="166">
                  <c:v>2.5871977443523389E-2</c:v>
                </c:pt>
                <c:pt idx="167">
                  <c:v>2.6212085734357311E-2</c:v>
                </c:pt>
                <c:pt idx="168">
                  <c:v>2.5746346268695781E-2</c:v>
                </c:pt>
                <c:pt idx="169">
                  <c:v>2.602740058010828E-2</c:v>
                </c:pt>
                <c:pt idx="170">
                  <c:v>2.5586111179550279E-2</c:v>
                </c:pt>
                <c:pt idx="171">
                  <c:v>2.6425419383650561E-2</c:v>
                </c:pt>
                <c:pt idx="172">
                  <c:v>2.5650944797524059E-2</c:v>
                </c:pt>
                <c:pt idx="173">
                  <c:v>2.6935218063360231E-2</c:v>
                </c:pt>
                <c:pt idx="174">
                  <c:v>2.6666713973172079E-2</c:v>
                </c:pt>
                <c:pt idx="175">
                  <c:v>2.6174032881077482E-2</c:v>
                </c:pt>
                <c:pt idx="176">
                  <c:v>2.6496048347069898E-2</c:v>
                </c:pt>
                <c:pt idx="177">
                  <c:v>2.635916458510738E-2</c:v>
                </c:pt>
                <c:pt idx="178">
                  <c:v>2.6661903380373869E-2</c:v>
                </c:pt>
                <c:pt idx="179">
                  <c:v>2.7078304968711799E-2</c:v>
                </c:pt>
                <c:pt idx="180">
                  <c:v>2.6251705291426921E-2</c:v>
                </c:pt>
                <c:pt idx="181">
                  <c:v>2.685619293919295E-2</c:v>
                </c:pt>
                <c:pt idx="182">
                  <c:v>2.7327561073732999E-2</c:v>
                </c:pt>
                <c:pt idx="183">
                  <c:v>2.7806681901546029E-2</c:v>
                </c:pt>
                <c:pt idx="184">
                  <c:v>2.69328468682517E-2</c:v>
                </c:pt>
                <c:pt idx="185">
                  <c:v>2.684317524522014E-2</c:v>
                </c:pt>
                <c:pt idx="186">
                  <c:v>2.7051467928384781E-2</c:v>
                </c:pt>
                <c:pt idx="187">
                  <c:v>2.7576836436536259E-2</c:v>
                </c:pt>
                <c:pt idx="188">
                  <c:v>2.719865965816708E-2</c:v>
                </c:pt>
                <c:pt idx="189">
                  <c:v>2.7373961181930171E-2</c:v>
                </c:pt>
                <c:pt idx="190">
                  <c:v>2.7587628844283299E-2</c:v>
                </c:pt>
                <c:pt idx="191">
                  <c:v>2.7817322382906299E-2</c:v>
                </c:pt>
                <c:pt idx="192">
                  <c:v>2.836818401883082E-2</c:v>
                </c:pt>
                <c:pt idx="193">
                  <c:v>2.797389398009871E-2</c:v>
                </c:pt>
                <c:pt idx="194">
                  <c:v>2.815769091622582E-2</c:v>
                </c:pt>
                <c:pt idx="195">
                  <c:v>2.768843798714395E-2</c:v>
                </c:pt>
                <c:pt idx="196">
                  <c:v>2.8815890575119459E-2</c:v>
                </c:pt>
                <c:pt idx="197">
                  <c:v>2.9007283786939609E-2</c:v>
                </c:pt>
                <c:pt idx="198">
                  <c:v>2.8512560458955529E-2</c:v>
                </c:pt>
                <c:pt idx="199">
                  <c:v>2.8401472167349388E-2</c:v>
                </c:pt>
                <c:pt idx="200">
                  <c:v>2.8650830355281268E-2</c:v>
                </c:pt>
                <c:pt idx="201">
                  <c:v>2.9278919469713519E-2</c:v>
                </c:pt>
                <c:pt idx="202">
                  <c:v>2.939945165648044E-2</c:v>
                </c:pt>
                <c:pt idx="203">
                  <c:v>2.9546266829468169E-2</c:v>
                </c:pt>
                <c:pt idx="204">
                  <c:v>2.9718975468262208E-2</c:v>
                </c:pt>
                <c:pt idx="205">
                  <c:v>3.049817756994035E-2</c:v>
                </c:pt>
                <c:pt idx="206">
                  <c:v>3.0343608214850191E-2</c:v>
                </c:pt>
                <c:pt idx="207">
                  <c:v>3.021442995281683E-2</c:v>
                </c:pt>
                <c:pt idx="208">
                  <c:v>3.1202781565941161E-2</c:v>
                </c:pt>
                <c:pt idx="209">
                  <c:v>3.1339854966310469E-2</c:v>
                </c:pt>
              </c:numCache>
            </c:numRef>
          </c:xVal>
          <c:yVal>
            <c:numRef>
              <c:f>[1]Taiwan!$B$23:$B$232</c:f>
              <c:numCache>
                <c:formatCode>General</c:formatCode>
                <c:ptCount val="210"/>
                <c:pt idx="0">
                  <c:v>-6.5364022119982694E-4</c:v>
                </c:pt>
                <c:pt idx="1">
                  <c:v>-3.8739808944915702E-5</c:v>
                </c:pt>
                <c:pt idx="2">
                  <c:v>-1.0022985017040731E-4</c:v>
                </c:pt>
                <c:pt idx="3">
                  <c:v>-1.022580468552774E-3</c:v>
                </c:pt>
                <c:pt idx="4">
                  <c:v>-1.6171989139589761E-4</c:v>
                </c:pt>
                <c:pt idx="5">
                  <c:v>-2.2320993262138931E-4</c:v>
                </c:pt>
                <c:pt idx="6">
                  <c:v>-9.6109042732728277E-4</c:v>
                </c:pt>
                <c:pt idx="7">
                  <c:v>-3.4619001507237132E-4</c:v>
                </c:pt>
                <c:pt idx="8">
                  <c:v>-8.9960038610179145E-4</c:v>
                </c:pt>
                <c:pt idx="9">
                  <c:v>-4.0768005629786269E-4</c:v>
                </c:pt>
                <c:pt idx="10">
                  <c:v>-8.3811034487630057E-4</c:v>
                </c:pt>
                <c:pt idx="11">
                  <c:v>-4.6917009752335369E-4</c:v>
                </c:pt>
                <c:pt idx="12">
                  <c:v>-7.7662030365080925E-4</c:v>
                </c:pt>
                <c:pt idx="13">
                  <c:v>2.2750232280575231E-5</c:v>
                </c:pt>
                <c:pt idx="14">
                  <c:v>8.4240273506066651E-5</c:v>
                </c:pt>
                <c:pt idx="15">
                  <c:v>-5.9215017997433551E-4</c:v>
                </c:pt>
                <c:pt idx="16">
                  <c:v>-7.1513026242531782E-4</c:v>
                </c:pt>
                <c:pt idx="17">
                  <c:v>-2.8469997384688033E-4</c:v>
                </c:pt>
                <c:pt idx="18">
                  <c:v>-5.3066013874884517E-4</c:v>
                </c:pt>
                <c:pt idx="19">
                  <c:v>2.1066532162165568E-3</c:v>
                </c:pt>
                <c:pt idx="20">
                  <c:v>-2.3383374047734369E-4</c:v>
                </c:pt>
                <c:pt idx="21">
                  <c:v>-4.1830386415381748E-4</c:v>
                </c:pt>
                <c:pt idx="22">
                  <c:v>-7.2575407028127288E-4</c:v>
                </c:pt>
                <c:pt idx="23">
                  <c:v>1.212642442462007E-5</c:v>
                </c:pt>
                <c:pt idx="24">
                  <c:v>1.3510650687560241E-4</c:v>
                </c:pt>
                <c:pt idx="25">
                  <c:v>7.3616465650111943E-5</c:v>
                </c:pt>
                <c:pt idx="26">
                  <c:v>1.9659654810109381E-4</c:v>
                </c:pt>
                <c:pt idx="27">
                  <c:v>-5.4128394660479958E-4</c:v>
                </c:pt>
                <c:pt idx="28">
                  <c:v>-2.9532378170283539E-4</c:v>
                </c:pt>
                <c:pt idx="29">
                  <c:v>-6.0277398783029101E-4</c:v>
                </c:pt>
                <c:pt idx="30">
                  <c:v>-6.64264029055782E-4</c:v>
                </c:pt>
                <c:pt idx="31">
                  <c:v>-1.108536580263618E-4</c:v>
                </c:pt>
                <c:pt idx="32">
                  <c:v>-1.723436992518531E-4</c:v>
                </c:pt>
                <c:pt idx="33">
                  <c:v>-7.8724411150676464E-4</c:v>
                </c:pt>
                <c:pt idx="34">
                  <c:v>-8.4873415273225552E-4</c:v>
                </c:pt>
                <c:pt idx="35">
                  <c:v>-3.5681382292832649E-4</c:v>
                </c:pt>
                <c:pt idx="36">
                  <c:v>-4.9363616800871169E-5</c:v>
                </c:pt>
                <c:pt idx="37">
                  <c:v>-4.7979390537930859E-4</c:v>
                </c:pt>
                <c:pt idx="38">
                  <c:v>3.08952822696121E-4</c:v>
                </c:pt>
                <c:pt idx="39">
                  <c:v>6.2992657794156339E-5</c:v>
                </c:pt>
                <c:pt idx="40">
                  <c:v>-5.9987424656825729E-5</c:v>
                </c:pt>
                <c:pt idx="41">
                  <c:v>1.2448269901964759E-4</c:v>
                </c:pt>
                <c:pt idx="42">
                  <c:v>-1.8296750710780819E-4</c:v>
                </c:pt>
                <c:pt idx="43">
                  <c:v>-4.9041771323526365E-4</c:v>
                </c:pt>
                <c:pt idx="44">
                  <c:v>-1.2147746588231699E-4</c:v>
                </c:pt>
                <c:pt idx="45">
                  <c:v>-3.674376307842815E-4</c:v>
                </c:pt>
                <c:pt idx="46">
                  <c:v>-4.2892767200977249E-4</c:v>
                </c:pt>
                <c:pt idx="47">
                  <c:v>-2.4445754833329918E-4</c:v>
                </c:pt>
                <c:pt idx="48">
                  <c:v>-6.7488783691173663E-4</c:v>
                </c:pt>
                <c:pt idx="49">
                  <c:v>-6.1339779568624596E-4</c:v>
                </c:pt>
                <c:pt idx="50">
                  <c:v>2.4746278147062969E-4</c:v>
                </c:pt>
                <c:pt idx="51">
                  <c:v>-3.0594758955879001E-4</c:v>
                </c:pt>
                <c:pt idx="52">
                  <c:v>1.8597274024513869E-4</c:v>
                </c:pt>
                <c:pt idx="53">
                  <c:v>-5.5190775446075464E-4</c:v>
                </c:pt>
                <c:pt idx="54">
                  <c:v>1.502616568665413E-6</c:v>
                </c:pt>
                <c:pt idx="55">
                  <c:v>-2.5508135618925441E-4</c:v>
                </c:pt>
                <c:pt idx="56">
                  <c:v>4.2130909729114831E-4</c:v>
                </c:pt>
                <c:pt idx="57">
                  <c:v>1.7534893238918401E-4</c:v>
                </c:pt>
                <c:pt idx="58">
                  <c:v>-1.3210127373827161E-4</c:v>
                </c:pt>
                <c:pt idx="59">
                  <c:v>-9.1211912872894018E-6</c:v>
                </c:pt>
                <c:pt idx="60">
                  <c:v>-3.7806143864023618E-4</c:v>
                </c:pt>
                <c:pt idx="61">
                  <c:v>2.9832901484016632E-4</c:v>
                </c:pt>
                <c:pt idx="62">
                  <c:v>1.1385889116369271E-4</c:v>
                </c:pt>
                <c:pt idx="63">
                  <c:v>5.2368849938201488E-5</c:v>
                </c:pt>
                <c:pt idx="64">
                  <c:v>-3.1657139741474529E-4</c:v>
                </c:pt>
                <c:pt idx="65">
                  <c:v>3.5981905606565688E-4</c:v>
                </c:pt>
                <c:pt idx="66">
                  <c:v>2.36838973614675E-4</c:v>
                </c:pt>
                <c:pt idx="67">
                  <c:v>-7.0611232512780668E-5</c:v>
                </c:pt>
                <c:pt idx="68">
                  <c:v>-5.0104152109121849E-4</c:v>
                </c:pt>
                <c:pt idx="69">
                  <c:v>-1.9359131496376301E-4</c:v>
                </c:pt>
                <c:pt idx="70">
                  <c:v>-4.3955147986572739E-4</c:v>
                </c:pt>
                <c:pt idx="71">
                  <c:v>5.3366537188617551E-4</c:v>
                </c:pt>
                <c:pt idx="72">
                  <c:v>1.64725124533229E-4</c:v>
                </c:pt>
                <c:pt idx="73">
                  <c:v>2.2621516575871981E-4</c:v>
                </c:pt>
                <c:pt idx="74">
                  <c:v>-2.042151228197182E-4</c:v>
                </c:pt>
                <c:pt idx="75">
                  <c:v>-1.4272508159422699E-4</c:v>
                </c:pt>
                <c:pt idx="76">
                  <c:v>-8.1235040368735472E-5</c:v>
                </c:pt>
                <c:pt idx="77">
                  <c:v>-1.974499914324419E-5</c:v>
                </c:pt>
                <c:pt idx="78">
                  <c:v>4.1068528943519309E-4</c:v>
                </c:pt>
                <c:pt idx="79">
                  <c:v>-2.6570516404520909E-4</c:v>
                </c:pt>
                <c:pt idx="80">
                  <c:v>3.4919524820970209E-4</c:v>
                </c:pt>
                <c:pt idx="81">
                  <c:v>4.1745042082246583E-5</c:v>
                </c:pt>
                <c:pt idx="82">
                  <c:v>-3.2719520527070041E-4</c:v>
                </c:pt>
                <c:pt idx="83">
                  <c:v>1.032350833077377E-4</c:v>
                </c:pt>
                <c:pt idx="84">
                  <c:v>2.8770520698421121E-4</c:v>
                </c:pt>
                <c:pt idx="85">
                  <c:v>4.7217533066068441E-4</c:v>
                </c:pt>
                <c:pt idx="86">
                  <c:v>-3.0368806999199692E-5</c:v>
                </c:pt>
                <c:pt idx="87">
                  <c:v>9.2611275451782597E-5</c:v>
                </c:pt>
                <c:pt idx="88">
                  <c:v>2.1559135790276521E-4</c:v>
                </c:pt>
                <c:pt idx="89">
                  <c:v>2.7708139912825609E-4</c:v>
                </c:pt>
                <c:pt idx="90">
                  <c:v>3.1121234226291068E-5</c:v>
                </c:pt>
                <c:pt idx="91">
                  <c:v>1.5410131667727359E-4</c:v>
                </c:pt>
                <c:pt idx="92">
                  <c:v>3.3857144035374698E-4</c:v>
                </c:pt>
                <c:pt idx="93">
                  <c:v>-1.533488894501817E-4</c:v>
                </c:pt>
                <c:pt idx="94">
                  <c:v>4.0006148157923841E-4</c:v>
                </c:pt>
                <c:pt idx="95">
                  <c:v>5.8453160525571177E-4</c:v>
                </c:pt>
                <c:pt idx="96">
                  <c:v>4.6155152280472951E-4</c:v>
                </c:pt>
                <c:pt idx="97">
                  <c:v>5.2304156403022055E-4</c:v>
                </c:pt>
                <c:pt idx="98">
                  <c:v>-9.1858848224690641E-5</c:v>
                </c:pt>
                <c:pt idx="99">
                  <c:v>6.4602164648120265E-4</c:v>
                </c:pt>
                <c:pt idx="100">
                  <c:v>7.5837792107623001E-4</c:v>
                </c:pt>
                <c:pt idx="101">
                  <c:v>5.1241775617426549E-4</c:v>
                </c:pt>
                <c:pt idx="102">
                  <c:v>3.2794763249779219E-4</c:v>
                </c:pt>
                <c:pt idx="103">
                  <c:v>2.6645759127230109E-4</c:v>
                </c:pt>
                <c:pt idx="104">
                  <c:v>6.9688787985073902E-4</c:v>
                </c:pt>
                <c:pt idx="105">
                  <c:v>2.0497426370336451E-5</c:v>
                </c:pt>
                <c:pt idx="106">
                  <c:v>4.5092771494877472E-4</c:v>
                </c:pt>
                <c:pt idx="107">
                  <c:v>1.4347750882131921E-4</c:v>
                </c:pt>
                <c:pt idx="108">
                  <c:v>2.049675500468099E-4</c:v>
                </c:pt>
                <c:pt idx="109">
                  <c:v>3.894376737232834E-4</c:v>
                </c:pt>
                <c:pt idx="110">
                  <c:v>6.3539783862524781E-4</c:v>
                </c:pt>
                <c:pt idx="111">
                  <c:v>5.7390779739975649E-4</c:v>
                </c:pt>
                <c:pt idx="112">
                  <c:v>8.1987467595827441E-5</c:v>
                </c:pt>
                <c:pt idx="113">
                  <c:v>6.8626407199478417E-4</c:v>
                </c:pt>
                <c:pt idx="114">
                  <c:v>3.1732382464183729E-4</c:v>
                </c:pt>
                <c:pt idx="115">
                  <c:v>3.7881386586732828E-4</c:v>
                </c:pt>
                <c:pt idx="116">
                  <c:v>8.7073419567125748E-4</c:v>
                </c:pt>
                <c:pt idx="117">
                  <c:v>7.4775411322027517E-4</c:v>
                </c:pt>
                <c:pt idx="118">
                  <c:v>1.943437421908549E-4</c:v>
                </c:pt>
                <c:pt idx="119">
                  <c:v>2.5583378341634608E-4</c:v>
                </c:pt>
                <c:pt idx="120">
                  <c:v>6.2477403076929296E-4</c:v>
                </c:pt>
                <c:pt idx="121">
                  <c:v>4.4030390709281949E-4</c:v>
                </c:pt>
                <c:pt idx="122">
                  <c:v>5.0179394831831054E-4</c:v>
                </c:pt>
                <c:pt idx="123">
                  <c:v>8.0924415444576616E-4</c:v>
                </c:pt>
                <c:pt idx="124">
                  <c:v>5.6328398954380175E-4</c:v>
                </c:pt>
                <c:pt idx="125">
                  <c:v>-1.196426784373292E-3</c:v>
                </c:pt>
                <c:pt idx="126">
                  <c:v>-5.8152637211838078E-4</c:v>
                </c:pt>
                <c:pt idx="127">
                  <c:v>-1.1349367431478009E-3</c:v>
                </c:pt>
                <c:pt idx="128">
                  <c:v>-1.07344670192231E-3</c:v>
                </c:pt>
                <c:pt idx="129">
                  <c:v>-1.0119566606968189E-3</c:v>
                </c:pt>
                <c:pt idx="130">
                  <c:v>-9.5046661947132771E-4</c:v>
                </c:pt>
                <c:pt idx="131">
                  <c:v>-3.3556620721641658E-4</c:v>
                </c:pt>
                <c:pt idx="132">
                  <c:v>-7.6599649579485397E-4</c:v>
                </c:pt>
                <c:pt idx="133">
                  <c:v>-8.2748653702034562E-4</c:v>
                </c:pt>
                <c:pt idx="134">
                  <c:v>-8.8897657824583629E-4</c:v>
                </c:pt>
                <c:pt idx="135">
                  <c:v>-5.2003633089289011E-4</c:v>
                </c:pt>
                <c:pt idx="136">
                  <c:v>-2.8116001088961041E-5</c:v>
                </c:pt>
                <c:pt idx="137">
                  <c:v>-7.045064545693632E-4</c:v>
                </c:pt>
                <c:pt idx="138">
                  <c:v>-3.9705624844190731E-4</c:v>
                </c:pt>
                <c:pt idx="139">
                  <c:v>-2.7407616599092521E-4</c:v>
                </c:pt>
                <c:pt idx="140">
                  <c:v>-2.1258612476543419E-4</c:v>
                </c:pt>
                <c:pt idx="141">
                  <c:v>-6.4301641334387209E-4</c:v>
                </c:pt>
                <c:pt idx="142">
                  <c:v>-8.9606042314451648E-5</c:v>
                </c:pt>
                <c:pt idx="143">
                  <c:v>-4.5854628966739841E-4</c:v>
                </c:pt>
                <c:pt idx="144">
                  <c:v>-1.510960835399426E-4</c:v>
                </c:pt>
                <c:pt idx="145">
                  <c:v>9.8309047026628473E-4</c:v>
                </c:pt>
                <c:pt idx="146">
                  <c:v>6.1415022291333768E-4</c:v>
                </c:pt>
                <c:pt idx="147">
                  <c:v>9.2160042904079341E-4</c:v>
                </c:pt>
                <c:pt idx="148">
                  <c:v>7.3713030536432021E-4</c:v>
                </c:pt>
                <c:pt idx="149">
                  <c:v>3.6819005801137338E-4</c:v>
                </c:pt>
                <c:pt idx="150">
                  <c:v>5.5266018168784647E-4</c:v>
                </c:pt>
                <c:pt idx="151">
                  <c:v>6.7564026413882911E-4</c:v>
                </c:pt>
                <c:pt idx="152">
                  <c:v>7.9862034658981121E-4</c:v>
                </c:pt>
                <c:pt idx="153">
                  <c:v>8.6011038781530242E-4</c:v>
                </c:pt>
                <c:pt idx="154">
                  <c:v>4.2968009923686438E-4</c:v>
                </c:pt>
                <c:pt idx="155">
                  <c:v>4.911701404623557E-4</c:v>
                </c:pt>
                <c:pt idx="156">
                  <c:v>6.0352641505738241E-4</c:v>
                </c:pt>
                <c:pt idx="157">
                  <c:v>9.1097662118483846E-4</c:v>
                </c:pt>
                <c:pt idx="158">
                  <c:v>9.7246666241032989E-4</c:v>
                </c:pt>
                <c:pt idx="159">
                  <c:v>5.4203637383189174E-4</c:v>
                </c:pt>
                <c:pt idx="160">
                  <c:v>6.6501645628287416E-4</c:v>
                </c:pt>
                <c:pt idx="161">
                  <c:v>8.4948657995934757E-4</c:v>
                </c:pt>
                <c:pt idx="162">
                  <c:v>1.0954467448613121E-3</c:v>
                </c:pt>
                <c:pt idx="163">
                  <c:v>1.033956703635821E-3</c:v>
                </c:pt>
                <c:pt idx="164">
                  <c:v>7.2650649750836504E-4</c:v>
                </c:pt>
                <c:pt idx="165">
                  <c:v>7.8799653873385658E-4</c:v>
                </c:pt>
                <c:pt idx="166">
                  <c:v>1.0233328957798659E-3</c:v>
                </c:pt>
                <c:pt idx="167">
                  <c:v>9.0035281332888329E-4</c:v>
                </c:pt>
                <c:pt idx="168">
                  <c:v>1.084822937005357E-3</c:v>
                </c:pt>
                <c:pt idx="169">
                  <c:v>9.6184285455437461E-4</c:v>
                </c:pt>
                <c:pt idx="170">
                  <c:v>1.207803019456339E-3</c:v>
                </c:pt>
                <c:pt idx="171">
                  <c:v>8.388627721033923E-4</c:v>
                </c:pt>
                <c:pt idx="172">
                  <c:v>1.1463129782308479E-3</c:v>
                </c:pt>
                <c:pt idx="173">
                  <c:v>7.158826896524102E-4</c:v>
                </c:pt>
                <c:pt idx="174">
                  <c:v>7.773727308779013E-4</c:v>
                </c:pt>
                <c:pt idx="175">
                  <c:v>1.3201592940513659E-3</c:v>
                </c:pt>
                <c:pt idx="176">
                  <c:v>1.1356891703748931E-3</c:v>
                </c:pt>
                <c:pt idx="177">
                  <c:v>1.197179211600384E-3</c:v>
                </c:pt>
                <c:pt idx="178">
                  <c:v>1.074199129149402E-3</c:v>
                </c:pt>
                <c:pt idx="179">
                  <c:v>9.5121904669841976E-4</c:v>
                </c:pt>
                <c:pt idx="180">
                  <c:v>1.2586692528258759E-3</c:v>
                </c:pt>
                <c:pt idx="181">
                  <c:v>1.0127090879239111E-3</c:v>
                </c:pt>
                <c:pt idx="182">
                  <c:v>8.8972900547292855E-4</c:v>
                </c:pt>
                <c:pt idx="183">
                  <c:v>1.0635753212934469E-3</c:v>
                </c:pt>
                <c:pt idx="184">
                  <c:v>1.3710255274209031E-3</c:v>
                </c:pt>
                <c:pt idx="185">
                  <c:v>1.4325155686463931E-3</c:v>
                </c:pt>
                <c:pt idx="186">
                  <c:v>1.3095354861954111E-3</c:v>
                </c:pt>
                <c:pt idx="187">
                  <c:v>1.125065362518938E-3</c:v>
                </c:pt>
                <c:pt idx="188">
                  <c:v>1.24804544496992E-3</c:v>
                </c:pt>
                <c:pt idx="189">
                  <c:v>1.1865554037444289E-3</c:v>
                </c:pt>
                <c:pt idx="190">
                  <c:v>1.5448718432414211E-3</c:v>
                </c:pt>
                <c:pt idx="191">
                  <c:v>1.4218917607904391E-3</c:v>
                </c:pt>
                <c:pt idx="192">
                  <c:v>1.2374216371139649E-3</c:v>
                </c:pt>
                <c:pt idx="193">
                  <c:v>1.360401719564948E-3</c:v>
                </c:pt>
                <c:pt idx="194">
                  <c:v>1.2989116783394569E-3</c:v>
                </c:pt>
                <c:pt idx="195">
                  <c:v>1.48338180201593E-3</c:v>
                </c:pt>
                <c:pt idx="196">
                  <c:v>1.4727579941599749E-3</c:v>
                </c:pt>
                <c:pt idx="197">
                  <c:v>1.411267952934484E-3</c:v>
                </c:pt>
                <c:pt idx="198">
                  <c:v>1.5957380766109569E-3</c:v>
                </c:pt>
                <c:pt idx="199">
                  <c:v>1.6572281178364491E-3</c:v>
                </c:pt>
                <c:pt idx="200">
                  <c:v>1.534248035385466E-3</c:v>
                </c:pt>
                <c:pt idx="201">
                  <c:v>1.769584392431476E-3</c:v>
                </c:pt>
                <c:pt idx="202">
                  <c:v>1.7080943512059849E-3</c:v>
                </c:pt>
                <c:pt idx="203">
                  <c:v>1.646604309980493E-3</c:v>
                </c:pt>
                <c:pt idx="204">
                  <c:v>1.5851142687550021E-3</c:v>
                </c:pt>
                <c:pt idx="205">
                  <c:v>1.7589605845755201E-3</c:v>
                </c:pt>
                <c:pt idx="206">
                  <c:v>1.8204506258010121E-3</c:v>
                </c:pt>
                <c:pt idx="207">
                  <c:v>1.881940667026503E-3</c:v>
                </c:pt>
                <c:pt idx="208">
                  <c:v>1.9942969416215299E-3</c:v>
                </c:pt>
                <c:pt idx="209">
                  <c:v>1.9328069003960379E-3</c:v>
                </c:pt>
              </c:numCache>
            </c:numRef>
          </c:yVal>
          <c:smooth val="0"/>
          <c:extLst>
            <c:ext xmlns:c16="http://schemas.microsoft.com/office/drawing/2014/chart" uri="{C3380CC4-5D6E-409C-BE32-E72D297353CC}">
              <c16:uniqueId val="{00000001-6139-9C45-B35E-B4DAB08B889F}"/>
            </c:ext>
          </c:extLst>
        </c:ser>
        <c:ser>
          <c:idx val="2"/>
          <c:order val="2"/>
          <c:tx>
            <c:v>Détails</c:v>
          </c:tx>
          <c:spPr>
            <a:ln w="25400" cap="rnd">
              <a:noFill/>
              <a:round/>
            </a:ln>
            <a:effectLst/>
          </c:spPr>
          <c:marker>
            <c:symbol val="circle"/>
            <c:size val="5"/>
            <c:spPr>
              <a:solidFill>
                <a:srgbClr val="FF0000"/>
              </a:solidFill>
              <a:ln w="9525">
                <a:solidFill>
                  <a:schemeClr val="accent3"/>
                </a:solidFill>
              </a:ln>
              <a:effectLst/>
            </c:spPr>
          </c:marker>
          <c:dLbls>
            <c:dLbl>
              <c:idx val="0"/>
              <c:layout>
                <c:manualLayout>
                  <c:x val="-2.2259641453755731E-2"/>
                  <c:y val="6.7976745995588492E-2"/>
                </c:manualLayout>
              </c:layout>
              <c:tx>
                <c:rich>
                  <a:bodyPr/>
                  <a:lstStyle/>
                  <a:p>
                    <a:fld id="{4E08523F-A00B-6C47-8159-0C609DCECCFD}"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6139-9C45-B35E-B4DAB08B889F}"/>
                </c:ext>
              </c:extLst>
            </c:dLbl>
            <c:dLbl>
              <c:idx val="1"/>
              <c:layout>
                <c:manualLayout>
                  <c:x val="3.7209110673411254E-2"/>
                  <c:y val="3.4170761444846251E-2"/>
                </c:manualLayout>
              </c:layout>
              <c:tx>
                <c:rich>
                  <a:bodyPr/>
                  <a:lstStyle/>
                  <a:p>
                    <a:fld id="{EF629E01-C7CD-CB48-8C74-13648F260225}"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139-9C45-B35E-B4DAB08B889F}"/>
                </c:ext>
              </c:extLst>
            </c:dLbl>
            <c:dLbl>
              <c:idx val="2"/>
              <c:layout>
                <c:manualLayout>
                  <c:x val="4.2795790097493243E-2"/>
                  <c:y val="6.4492338504147304E-3"/>
                </c:manualLayout>
              </c:layout>
              <c:tx>
                <c:rich>
                  <a:bodyPr/>
                  <a:lstStyle/>
                  <a:p>
                    <a:fld id="{B0F10194-6B44-C044-A3F5-1670EE78C8FF}"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139-9C45-B35E-B4DAB08B889F}"/>
                </c:ext>
              </c:extLst>
            </c:dLbl>
            <c:dLbl>
              <c:idx val="3"/>
              <c:layout>
                <c:manualLayout>
                  <c:x val="-0.12462684012324546"/>
                  <c:y val="-6.0703343900194294E-2"/>
                </c:manualLayout>
              </c:layout>
              <c:tx>
                <c:rich>
                  <a:bodyPr/>
                  <a:lstStyle/>
                  <a:p>
                    <a:fld id="{21EB4CB4-4419-E648-9BFB-D2E0BA9C95D1}" type="CELLRANGE">
                      <a:rPr lang="en-US"/>
                      <a:pPr/>
                      <a:t>[PLAGECELL]</a:t>
                    </a:fld>
                    <a:endParaRPr lang="fr-FR"/>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139-9C45-B35E-B4DAB08B889F}"/>
                </c:ext>
              </c:extLst>
            </c:dLbl>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ontserrat" pitchFamily="2" charset="77"/>
                    <a:ea typeface="+mn-ea"/>
                    <a:cs typeface="Times New Roman" panose="02020603050405020304" pitchFamily="18" charset="0"/>
                  </a:defRPr>
                </a:pPr>
                <a:endParaRPr lang="fr-FR"/>
              </a:p>
            </c:txPr>
            <c:dLblPos val="l"/>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[1]Taiwan_extremes!$A$2:$A$5</c:f>
              <c:numCache>
                <c:formatCode>General</c:formatCode>
                <c:ptCount val="4"/>
                <c:pt idx="0">
                  <c:v>3.2239114838166043E-2</c:v>
                </c:pt>
                <c:pt idx="1">
                  <c:v>2.6134262704790408E-2</c:v>
                </c:pt>
                <c:pt idx="2">
                  <c:v>2.9493816030783111E-2</c:v>
                </c:pt>
                <c:pt idx="3">
                  <c:v>2.4017341800861399E-2</c:v>
                </c:pt>
              </c:numCache>
            </c:numRef>
          </c:xVal>
          <c:yVal>
            <c:numRef>
              <c:f>[1]Taiwan_extremes!$B$2:$B$5</c:f>
              <c:numCache>
                <c:formatCode>General</c:formatCode>
                <c:ptCount val="4"/>
                <c:pt idx="0">
                  <c:v>2.1066532162165568E-3</c:v>
                </c:pt>
                <c:pt idx="1">
                  <c:v>-1.40472275683988E-4</c:v>
                </c:pt>
                <c:pt idx="2">
                  <c:v>-1.37027310019381E-3</c:v>
                </c:pt>
                <c:pt idx="3">
                  <c:v>4.7217533066068441E-4</c:v>
                </c:pt>
              </c:numCache>
            </c:numRef>
          </c:yVal>
          <c:smooth val="0"/>
          <c:extLst>
            <c:ext xmlns:c15="http://schemas.microsoft.com/office/drawing/2012/chart" uri="{02D57815-91ED-43cb-92C2-25804820EDAC}">
              <c15:datalabelsRange>
                <c15:f>'https://myjunia-my.sharepoint.com/Users/hugodemenez/Library/CloudStorage/OneDrive-JUNIAGrandeécoled''ingénieurs/MFE/Memoire_M2_2023/results/[portfolios_2000_2010.xlsx]Taiwan_extremes'!$C$2:$C$5</c15:f>
                <c15:dlblRangeCache>
                  <c:ptCount val="4"/>
                  <c:pt idx="0">
                    <c:v>Taiwan : 100%</c:v>
                  </c:pt>
                  <c:pt idx="1">
                    <c:v>S&amp;P 500 : 100%</c:v>
                  </c:pt>
                  <c:pt idx="2">
                    <c:v>CAC40 : 100%</c:v>
                  </c:pt>
                  <c:pt idx="3">
                    <c:v>CAC40 : 5%
S&amp;P 500 : 65%
Taiwan : 30%</c:v>
                  </c:pt>
                </c15:dlblRangeCache>
              </c15:datalabelsRange>
            </c:ext>
            <c:ext xmlns:c16="http://schemas.microsoft.com/office/drawing/2014/chart" uri="{C3380CC4-5D6E-409C-BE32-E72D297353CC}">
              <c16:uniqueId val="{00000006-6139-9C45-B35E-B4DAB08B889F}"/>
            </c:ext>
          </c:extLst>
        </c:ser>
        <c:dLbls>
          <c:showLegendKey val="0"/>
          <c:showVal val="0"/>
          <c:showCatName val="0"/>
          <c:showSerName val="0"/>
          <c:showPercent val="0"/>
          <c:showBubbleSize val="0"/>
        </c:dLbls>
        <c:axId val="1741360175"/>
        <c:axId val="2068901663"/>
      </c:scatterChart>
      <c:valAx>
        <c:axId val="1741360175"/>
        <c:scaling>
          <c:orientation val="minMax"/>
          <c:max val="0.04"/>
          <c:min val="0.0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Risque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2068901663"/>
        <c:crossesAt val="-2E-3"/>
        <c:crossBetween val="midCat"/>
      </c:valAx>
      <c:valAx>
        <c:axId val="2068901663"/>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r>
                  <a:rPr lang="fr-FR"/>
                  <a:t>Rendement hebdomadaire moyen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crossAx val="17413601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Times New Roman" panose="02020603050405020304" pitchFamily="18" charset="0"/>
            </a:defRPr>
          </a:pPr>
          <a:endParaRPr lang="fr-FR"/>
        </a:p>
      </c:txPr>
    </c:legend>
    <c:plotVisOnly val="1"/>
    <c:dispBlanksAs val="gap"/>
    <c:showDLblsOverMax val="0"/>
  </c:chart>
  <c:spPr>
    <a:noFill/>
    <a:ln>
      <a:noFill/>
    </a:ln>
    <a:effectLst/>
  </c:spPr>
  <c:txPr>
    <a:bodyPr/>
    <a:lstStyle/>
    <a:p>
      <a:pPr>
        <a:defRPr>
          <a:latin typeface="Montserrat" pitchFamily="2" charset="77"/>
          <a:cs typeface="Times New Roman" panose="02020603050405020304" pitchFamily="18"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14_A0A9B4F0.xml><?xml version="1.0" encoding="utf-8"?>
<p188:cmLst xmlns:a="http://schemas.openxmlformats.org/drawingml/2006/main" xmlns:r="http://schemas.openxmlformats.org/officeDocument/2006/relationships" xmlns:p188="http://schemas.microsoft.com/office/powerpoint/2018/8/main">
  <p188:cm id="{10FC56A9-8942-406E-A856-5D8847BEBBAA}" authorId="{84731ED8-549B-DDDD-B277-8E8393F59FDE}" created="2023-06-28T14:03:09.664">
    <pc:sldMkLst xmlns:pc="http://schemas.microsoft.com/office/powerpoint/2013/main/command">
      <pc:docMk/>
      <pc:sldMk cId="2695476464" sldId="276"/>
    </pc:sldMkLst>
    <p188:txBody>
      <a:bodyPr/>
      <a:lstStyle/>
      <a:p>
        <a:r>
          <a:rPr lang="en-US"/>
          <a:t>Au contraire, il se peut que l'inverse soit vrai. Le risque de liquidité est fonction du nombre d'actions en circulation et implique qu'il y a plus d'activité de trading (en pourcentage) d'actions en circulation dans les marchés développés que dans les marchés émergents. Nous pouvons donc considérer la valeur du facteur de liquidité plus élevée pour les marchés émergents comme étant due à une prime de liquidité par rapport aux marchés développés.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985BA-657A-1A4F-9BD9-D0D8DA1538B1}" type="datetimeFigureOut">
              <a:rPr lang="fr-FR" smtClean="0"/>
              <a:t>04/07/2023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2F917D-55E0-0647-B6EF-8CBD48E004D2}" type="slidenum">
              <a:rPr lang="fr-FR" smtClean="0"/>
              <a:t>‹N°›</a:t>
            </a:fld>
            <a:endParaRPr lang="fr-FR"/>
          </a:p>
        </p:txBody>
      </p:sp>
    </p:spTree>
    <p:extLst>
      <p:ext uri="{BB962C8B-B14F-4D97-AF65-F5344CB8AC3E}">
        <p14:creationId xmlns:p14="http://schemas.microsoft.com/office/powerpoint/2010/main" val="328319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 introduction -&gt; Présentation du jury</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1</a:t>
            </a:fld>
            <a:endParaRPr lang="fr-FR"/>
          </a:p>
        </p:txBody>
      </p:sp>
    </p:spTree>
    <p:extLst>
      <p:ext uri="{BB962C8B-B14F-4D97-AF65-F5344CB8AC3E}">
        <p14:creationId xmlns:p14="http://schemas.microsoft.com/office/powerpoint/2010/main" val="342547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gn="just">
              <a:buFont typeface="Times New Roman" panose="02020603050405020304" pitchFamily="18" charset="0"/>
              <a:buChar char="-"/>
            </a:pPr>
            <a:r>
              <a:rPr lang="fr-FR" sz="1200" b="1">
                <a:solidFill>
                  <a:schemeClr val="accent1"/>
                </a:solidFill>
                <a:latin typeface="Montserrat"/>
                <a:cs typeface="Arial"/>
              </a:rPr>
              <a:t>Réglementation Bâle </a:t>
            </a:r>
            <a:r>
              <a:rPr lang="fr-FR" sz="1200" b="1">
                <a:latin typeface="Montserrat"/>
                <a:cs typeface="Arial"/>
              </a:rPr>
              <a:t>:</a:t>
            </a:r>
            <a:r>
              <a:rPr lang="fr-FR" sz="1200">
                <a:latin typeface="Montserrat"/>
                <a:cs typeface="Arial"/>
              </a:rPr>
              <a:t> introduit et mis en application le risque opérationnel en 2004-2008.</a:t>
            </a:r>
            <a:endParaRPr lang="en-US" sz="1200">
              <a:latin typeface="Montserrat"/>
              <a:cs typeface="Arial"/>
            </a:endParaRPr>
          </a:p>
          <a:p>
            <a:pPr marL="342900" indent="-342900" algn="just">
              <a:buFont typeface="Times New Roman" panose="02020603050405020304" pitchFamily="18" charset="0"/>
              <a:buChar char="-"/>
            </a:pPr>
            <a:r>
              <a:rPr lang="fr-FR" sz="1200" b="1">
                <a:solidFill>
                  <a:schemeClr val="accent1"/>
                </a:solidFill>
                <a:latin typeface="Montserrat"/>
                <a:cs typeface="Arial"/>
              </a:rPr>
              <a:t>Risque opérationnel </a:t>
            </a:r>
            <a:r>
              <a:rPr lang="fr-FR" sz="1200" b="1">
                <a:latin typeface="Montserrat"/>
                <a:cs typeface="Arial"/>
              </a:rPr>
              <a:t>:</a:t>
            </a:r>
            <a:r>
              <a:rPr lang="fr-FR" sz="1200">
                <a:latin typeface="Montserrat"/>
                <a:cs typeface="Arial"/>
              </a:rPr>
              <a:t> pertes directes ou indirectes liées à la défaillance d'acteurs ou d'éléments extérieurs.</a:t>
            </a:r>
          </a:p>
          <a:p>
            <a:pPr marL="342900" indent="-342900" algn="just">
              <a:buFont typeface="Times New Roman" panose="02020603050405020304" pitchFamily="18" charset="0"/>
              <a:buChar char="-"/>
            </a:pPr>
            <a:r>
              <a:rPr lang="fr-FR" sz="1200">
                <a:latin typeface="Montserrat"/>
                <a:cs typeface="Arial"/>
              </a:rPr>
              <a:t>Méconnaissance et manque d’encadrement de ce risque sur les marchés émergents, difficultés à quantifier l'impact du risque sur ces marchés en raison du manque de données.</a:t>
            </a:r>
          </a:p>
          <a:p>
            <a:pPr marL="342900" indent="-342900" algn="just">
              <a:buFont typeface="Times New Roman" panose="02020603050405020304" pitchFamily="18" charset="0"/>
              <a:buChar char="-"/>
            </a:pPr>
            <a:r>
              <a:rPr lang="fr-FR" sz="1200">
                <a:latin typeface="Montserrat"/>
                <a:cs typeface="Arial"/>
              </a:rPr>
              <a:t>Risque opérationnel des marchés émergents : </a:t>
            </a:r>
            <a:r>
              <a:rPr lang="fr-FR" sz="1200" b="1">
                <a:solidFill>
                  <a:schemeClr val="accent1"/>
                </a:solidFill>
                <a:latin typeface="Montserrat"/>
                <a:cs typeface="Arial"/>
              </a:rPr>
              <a:t>risque politique </a:t>
            </a:r>
            <a:r>
              <a:rPr lang="fr-FR" sz="1200">
                <a:latin typeface="Montserrat"/>
                <a:cs typeface="Arial"/>
              </a:rPr>
              <a:t>(instabilité politique, terrorisme, révolutions…), avec des indicateurs clés gouvernementaux, sociétaux et sécuritaires.</a:t>
            </a:r>
          </a:p>
          <a:p>
            <a:pPr marL="0" indent="0">
              <a:buNone/>
            </a:pPr>
            <a:endParaRPr lang="fr-FR" sz="1600">
              <a:cs typeface="Calibri"/>
            </a:endParaRPr>
          </a:p>
          <a:p>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12</a:t>
            </a:fld>
            <a:endParaRPr lang="fr-FR"/>
          </a:p>
        </p:txBody>
      </p:sp>
    </p:spTree>
    <p:extLst>
      <p:ext uri="{BB962C8B-B14F-4D97-AF65-F5344CB8AC3E}">
        <p14:creationId xmlns:p14="http://schemas.microsoft.com/office/powerpoint/2010/main" val="78532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Comment nous avons travaillé : quel type d’analyse de données</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22</a:t>
            </a:fld>
            <a:endParaRPr lang="fr-FR"/>
          </a:p>
        </p:txBody>
      </p:sp>
    </p:spTree>
    <p:extLst>
      <p:ext uri="{BB962C8B-B14F-4D97-AF65-F5344CB8AC3E}">
        <p14:creationId xmlns:p14="http://schemas.microsoft.com/office/powerpoint/2010/main" val="2168460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Avec cette vision d’ingénieur, ayant étudié l’informatique à l’ISEN, nous avons souhaité mettre à profit nos connaissances pour traiter les données efficacement. </a:t>
            </a:r>
          </a:p>
          <a:p>
            <a:endParaRPr lang="fr-FR"/>
          </a:p>
          <a:p>
            <a:r>
              <a:rPr lang="fr-FR"/>
              <a:t>Ainsi, nous avons réalisé la partie empirique de notre mémoire en programmation python pour traiter plus de 40 000 journées de trading.</a:t>
            </a:r>
          </a:p>
          <a:p>
            <a:endParaRPr lang="fr-FR"/>
          </a:p>
          <a:p>
            <a:r>
              <a:rPr lang="fr-FR"/>
              <a:t>Lien avec notre parcours scolaire : ISEN (</a:t>
            </a:r>
            <a:r>
              <a:rPr lang="fr-FR" err="1"/>
              <a:t>developpement</a:t>
            </a:r>
            <a:r>
              <a:rPr lang="fr-FR"/>
              <a:t> informatique, nous avons pu exercer notre domaine d’activité) -&gt; plus </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23</a:t>
            </a:fld>
            <a:endParaRPr lang="fr-FR"/>
          </a:p>
        </p:txBody>
      </p:sp>
    </p:spTree>
    <p:extLst>
      <p:ext uri="{BB962C8B-B14F-4D97-AF65-F5344CB8AC3E}">
        <p14:creationId xmlns:p14="http://schemas.microsoft.com/office/powerpoint/2010/main" val="1967814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Rendement hebdomadaire (dernier jour de trading de la semaine (identifié à un changement de semaine) divisé par le premier jour de trading de la semaine (identifié par une valeur non nulle et un changement de semaine)</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24</a:t>
            </a:fld>
            <a:endParaRPr lang="fr-FR"/>
          </a:p>
        </p:txBody>
      </p:sp>
    </p:spTree>
    <p:extLst>
      <p:ext uri="{BB962C8B-B14F-4D97-AF65-F5344CB8AC3E}">
        <p14:creationId xmlns:p14="http://schemas.microsoft.com/office/powerpoint/2010/main" val="142992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25</a:t>
            </a:fld>
            <a:endParaRPr lang="fr-FR"/>
          </a:p>
        </p:txBody>
      </p:sp>
    </p:spTree>
    <p:extLst>
      <p:ext uri="{BB962C8B-B14F-4D97-AF65-F5344CB8AC3E}">
        <p14:creationId xmlns:p14="http://schemas.microsoft.com/office/powerpoint/2010/main" val="164561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3B3B3B"/>
                </a:solidFill>
                <a:effectLst/>
                <a:latin typeface="-apple-system"/>
              </a:rPr>
              <a:t>Covariance </a:t>
            </a:r>
            <a:r>
              <a:rPr lang="fr-FR" b="0" i="0" err="1">
                <a:solidFill>
                  <a:srgbClr val="3B3B3B"/>
                </a:solidFill>
                <a:effectLst/>
                <a:latin typeface="-apple-system"/>
              </a:rPr>
              <a:t>indicates</a:t>
            </a:r>
            <a:r>
              <a:rPr lang="fr-FR" b="0" i="0">
                <a:solidFill>
                  <a:srgbClr val="3B3B3B"/>
                </a:solidFill>
                <a:effectLst/>
                <a:latin typeface="-apple-system"/>
              </a:rPr>
              <a:t> the </a:t>
            </a:r>
            <a:r>
              <a:rPr lang="fr-FR" b="0" i="0" err="1">
                <a:solidFill>
                  <a:srgbClr val="3B3B3B"/>
                </a:solidFill>
                <a:effectLst/>
                <a:latin typeface="-apple-system"/>
              </a:rPr>
              <a:t>level</a:t>
            </a:r>
            <a:r>
              <a:rPr lang="fr-FR" b="0" i="0">
                <a:solidFill>
                  <a:srgbClr val="3B3B3B"/>
                </a:solidFill>
                <a:effectLst/>
                <a:latin typeface="-apple-system"/>
              </a:rPr>
              <a:t> to </a:t>
            </a:r>
            <a:r>
              <a:rPr lang="fr-FR" b="0" i="0" err="1">
                <a:solidFill>
                  <a:srgbClr val="3B3B3B"/>
                </a:solidFill>
                <a:effectLst/>
                <a:latin typeface="-apple-system"/>
              </a:rPr>
              <a:t>which</a:t>
            </a:r>
            <a:r>
              <a:rPr lang="fr-FR" b="0" i="0">
                <a:solidFill>
                  <a:srgbClr val="3B3B3B"/>
                </a:solidFill>
                <a:effectLst/>
                <a:latin typeface="-apple-system"/>
              </a:rPr>
              <a:t> </a:t>
            </a:r>
            <a:r>
              <a:rPr lang="fr-FR" b="0" i="0" err="1">
                <a:solidFill>
                  <a:srgbClr val="3B3B3B"/>
                </a:solidFill>
                <a:effectLst/>
                <a:latin typeface="-apple-system"/>
              </a:rPr>
              <a:t>two</a:t>
            </a:r>
            <a:r>
              <a:rPr lang="fr-FR" b="0" i="0">
                <a:solidFill>
                  <a:srgbClr val="3B3B3B"/>
                </a:solidFill>
                <a:effectLst/>
                <a:latin typeface="-apple-system"/>
              </a:rPr>
              <a:t> variables </a:t>
            </a:r>
            <a:r>
              <a:rPr lang="fr-FR" b="0" i="0" err="1">
                <a:solidFill>
                  <a:srgbClr val="3B3B3B"/>
                </a:solidFill>
                <a:effectLst/>
                <a:latin typeface="-apple-system"/>
              </a:rPr>
              <a:t>vary</a:t>
            </a:r>
            <a:r>
              <a:rPr lang="fr-FR" b="0" i="0">
                <a:solidFill>
                  <a:srgbClr val="3B3B3B"/>
                </a:solidFill>
                <a:effectLst/>
                <a:latin typeface="-apple-system"/>
              </a:rPr>
              <a:t> </a:t>
            </a:r>
            <a:r>
              <a:rPr lang="fr-FR" b="0" i="0" err="1">
                <a:solidFill>
                  <a:srgbClr val="3B3B3B"/>
                </a:solidFill>
                <a:effectLst/>
                <a:latin typeface="-apple-system"/>
              </a:rPr>
              <a:t>together</a:t>
            </a:r>
            <a:r>
              <a:rPr lang="fr-FR" b="0" i="0">
                <a:solidFill>
                  <a:srgbClr val="3B3B3B"/>
                </a:solidFill>
                <a:effectLst/>
                <a:latin typeface="-apple-system"/>
              </a:rPr>
              <a:t>. If </a:t>
            </a:r>
            <a:r>
              <a:rPr lang="fr-FR" b="0" i="0" err="1">
                <a:solidFill>
                  <a:srgbClr val="3B3B3B"/>
                </a:solidFill>
                <a:effectLst/>
                <a:latin typeface="-apple-system"/>
              </a:rPr>
              <a:t>we</a:t>
            </a:r>
            <a:r>
              <a:rPr lang="fr-FR" b="0" i="0">
                <a:solidFill>
                  <a:srgbClr val="3B3B3B"/>
                </a:solidFill>
                <a:effectLst/>
                <a:latin typeface="-apple-system"/>
              </a:rPr>
              <a:t> examine N-</a:t>
            </a:r>
            <a:r>
              <a:rPr lang="fr-FR" b="0" i="0" err="1">
                <a:solidFill>
                  <a:srgbClr val="3B3B3B"/>
                </a:solidFill>
                <a:effectLst/>
                <a:latin typeface="-apple-system"/>
              </a:rPr>
              <a:t>dimensional</a:t>
            </a:r>
            <a:r>
              <a:rPr lang="fr-FR" b="0" i="0">
                <a:solidFill>
                  <a:srgbClr val="3B3B3B"/>
                </a:solidFill>
                <a:effectLst/>
                <a:latin typeface="-apple-system"/>
              </a:rPr>
              <a:t> </a:t>
            </a:r>
            <a:r>
              <a:rPr lang="fr-FR" b="0" i="0" err="1">
                <a:solidFill>
                  <a:srgbClr val="3B3B3B"/>
                </a:solidFill>
                <a:effectLst/>
                <a:latin typeface="-apple-system"/>
              </a:rPr>
              <a:t>samples</a:t>
            </a:r>
            <a:r>
              <a:rPr lang="fr-FR" b="0" i="0">
                <a:solidFill>
                  <a:srgbClr val="3B3B3B"/>
                </a:solidFill>
                <a:effectLst/>
                <a:latin typeface="-apple-system"/>
              </a:rPr>
              <a:t>, </a:t>
            </a:r>
            <a:r>
              <a:rPr lang="fr-FR"/>
              <a:t>X = [x_1, x_2, ... </a:t>
            </a:r>
            <a:r>
              <a:rPr lang="fr-FR" err="1"/>
              <a:t>x_N</a:t>
            </a:r>
            <a:r>
              <a:rPr lang="fr-FR"/>
              <a:t>]^</a:t>
            </a:r>
            <a:r>
              <a:rPr lang="fr-FR" err="1"/>
              <a:t>T</a:t>
            </a:r>
            <a:r>
              <a:rPr lang="fr-FR" b="0" i="0">
                <a:solidFill>
                  <a:srgbClr val="3B3B3B"/>
                </a:solidFill>
                <a:effectLst/>
                <a:latin typeface="-apple-system"/>
              </a:rPr>
              <a:t>,</a:t>
            </a:r>
            <a:br>
              <a:rPr lang="fr-FR"/>
            </a:br>
            <a:r>
              <a:rPr lang="fr-FR" b="0" i="0" err="1">
                <a:solidFill>
                  <a:srgbClr val="3B3B3B"/>
                </a:solidFill>
                <a:effectLst/>
                <a:latin typeface="-apple-system"/>
              </a:rPr>
              <a:t>then</a:t>
            </a:r>
            <a:r>
              <a:rPr lang="fr-FR" b="0" i="0">
                <a:solidFill>
                  <a:srgbClr val="3B3B3B"/>
                </a:solidFill>
                <a:effectLst/>
                <a:latin typeface="-apple-system"/>
              </a:rPr>
              <a:t> the covariance matrix </a:t>
            </a:r>
            <a:r>
              <a:rPr lang="fr-FR" b="0" i="0" err="1">
                <a:solidFill>
                  <a:srgbClr val="3B3B3B"/>
                </a:solidFill>
                <a:effectLst/>
                <a:latin typeface="-apple-system"/>
              </a:rPr>
              <a:t>element</a:t>
            </a:r>
            <a:r>
              <a:rPr lang="fr-FR" b="0" i="0">
                <a:solidFill>
                  <a:srgbClr val="3B3B3B"/>
                </a:solidFill>
                <a:effectLst/>
                <a:latin typeface="-apple-system"/>
              </a:rPr>
              <a:t> </a:t>
            </a:r>
            <a:r>
              <a:rPr lang="fr-FR"/>
              <a:t>C_{</a:t>
            </a:r>
            <a:r>
              <a:rPr lang="fr-FR" err="1"/>
              <a:t>ij</a:t>
            </a:r>
            <a:r>
              <a:rPr lang="fr-FR"/>
              <a:t>}</a:t>
            </a:r>
            <a:r>
              <a:rPr lang="fr-FR" b="0" i="0">
                <a:solidFill>
                  <a:srgbClr val="3B3B3B"/>
                </a:solidFill>
                <a:effectLst/>
                <a:latin typeface="-apple-system"/>
              </a:rPr>
              <a:t> </a:t>
            </a:r>
            <a:r>
              <a:rPr lang="fr-FR" b="0" i="0" err="1">
                <a:solidFill>
                  <a:srgbClr val="3B3B3B"/>
                </a:solidFill>
                <a:effectLst/>
                <a:latin typeface="-apple-system"/>
              </a:rPr>
              <a:t>is</a:t>
            </a:r>
            <a:r>
              <a:rPr lang="fr-FR" b="0" i="0">
                <a:solidFill>
                  <a:srgbClr val="3B3B3B"/>
                </a:solidFill>
                <a:effectLst/>
                <a:latin typeface="-apple-system"/>
              </a:rPr>
              <a:t> the covariance of</a:t>
            </a:r>
            <a:br>
              <a:rPr lang="fr-FR"/>
            </a:br>
            <a:r>
              <a:rPr lang="fr-FR" err="1"/>
              <a:t>x_i</a:t>
            </a:r>
            <a:r>
              <a:rPr lang="fr-FR" b="0" i="0">
                <a:solidFill>
                  <a:srgbClr val="3B3B3B"/>
                </a:solidFill>
                <a:effectLst/>
                <a:latin typeface="-apple-system"/>
              </a:rPr>
              <a:t> and </a:t>
            </a:r>
            <a:r>
              <a:rPr lang="fr-FR" err="1"/>
              <a:t>x_j</a:t>
            </a:r>
            <a:r>
              <a:rPr lang="fr-FR" b="0" i="0">
                <a:solidFill>
                  <a:srgbClr val="3B3B3B"/>
                </a:solidFill>
                <a:effectLst/>
                <a:latin typeface="-apple-system"/>
              </a:rPr>
              <a:t>. The </a:t>
            </a:r>
            <a:r>
              <a:rPr lang="fr-FR" b="0" i="0" err="1">
                <a:solidFill>
                  <a:srgbClr val="3B3B3B"/>
                </a:solidFill>
                <a:effectLst/>
                <a:latin typeface="-apple-system"/>
              </a:rPr>
              <a:t>element</a:t>
            </a:r>
            <a:r>
              <a:rPr lang="fr-FR" b="0" i="0">
                <a:solidFill>
                  <a:srgbClr val="3B3B3B"/>
                </a:solidFill>
                <a:effectLst/>
                <a:latin typeface="-apple-system"/>
              </a:rPr>
              <a:t> </a:t>
            </a:r>
            <a:r>
              <a:rPr lang="fr-FR"/>
              <a:t>C_{ii}</a:t>
            </a:r>
            <a:r>
              <a:rPr lang="fr-FR" b="0" i="0">
                <a:solidFill>
                  <a:srgbClr val="3B3B3B"/>
                </a:solidFill>
                <a:effectLst/>
                <a:latin typeface="-apple-system"/>
              </a:rPr>
              <a:t> </a:t>
            </a:r>
            <a:r>
              <a:rPr lang="fr-FR" b="0" i="0" err="1">
                <a:solidFill>
                  <a:srgbClr val="3B3B3B"/>
                </a:solidFill>
                <a:effectLst/>
                <a:latin typeface="-apple-system"/>
              </a:rPr>
              <a:t>is</a:t>
            </a:r>
            <a:r>
              <a:rPr lang="fr-FR" b="0" i="0">
                <a:solidFill>
                  <a:srgbClr val="3B3B3B"/>
                </a:solidFill>
                <a:effectLst/>
                <a:latin typeface="-apple-system"/>
              </a:rPr>
              <a:t> the variance</a:t>
            </a:r>
            <a:br>
              <a:rPr lang="fr-FR"/>
            </a:br>
            <a:r>
              <a:rPr lang="fr-FR" b="0" i="0">
                <a:solidFill>
                  <a:srgbClr val="3B3B3B"/>
                </a:solidFill>
                <a:effectLst/>
                <a:latin typeface="-apple-system"/>
              </a:rPr>
              <a:t>of </a:t>
            </a:r>
            <a:r>
              <a:rPr lang="fr-FR" err="1"/>
              <a:t>x_i</a:t>
            </a:r>
            <a:r>
              <a:rPr lang="fr-FR" b="0" i="0">
                <a:solidFill>
                  <a:srgbClr val="3B3B3B"/>
                </a:solidFill>
                <a:effectLst/>
                <a:latin typeface="-apple-system"/>
              </a:rPr>
              <a:t>.</a:t>
            </a:r>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26</a:t>
            </a:fld>
            <a:endParaRPr lang="fr-FR"/>
          </a:p>
        </p:txBody>
      </p:sp>
    </p:spTree>
    <p:extLst>
      <p:ext uri="{BB962C8B-B14F-4D97-AF65-F5344CB8AC3E}">
        <p14:creationId xmlns:p14="http://schemas.microsoft.com/office/powerpoint/2010/main" val="392179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Présentation claire des effets de la diversification -&gt; réduction du risque tout en gardant le même rendement moyen. 1,7% de risque vs 2%</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27</a:t>
            </a:fld>
            <a:endParaRPr lang="fr-FR"/>
          </a:p>
        </p:txBody>
      </p:sp>
    </p:spTree>
    <p:extLst>
      <p:ext uri="{BB962C8B-B14F-4D97-AF65-F5344CB8AC3E}">
        <p14:creationId xmlns:p14="http://schemas.microsoft.com/office/powerpoint/2010/main" val="1213333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Meme</a:t>
            </a:r>
            <a:r>
              <a:rPr lang="fr-FR"/>
              <a:t> des avantages en période de crise. Certains marchés émergents ont surperformé et la crise leur a été bénéfique</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28</a:t>
            </a:fld>
            <a:endParaRPr lang="fr-FR"/>
          </a:p>
        </p:txBody>
      </p:sp>
    </p:spTree>
    <p:extLst>
      <p:ext uri="{BB962C8B-B14F-4D97-AF65-F5344CB8AC3E}">
        <p14:creationId xmlns:p14="http://schemas.microsoft.com/office/powerpoint/2010/main" val="112046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MSCI </a:t>
            </a:r>
            <a:r>
              <a:rPr lang="fr-FR" err="1"/>
              <a:t>emerging</a:t>
            </a:r>
            <a:r>
              <a:rPr lang="fr-FR"/>
              <a:t> : Diversification également (sur la période 2012-2022) Réduction du risque (tout en gardant un rendement satisfaisant : ratio de </a:t>
            </a:r>
            <a:r>
              <a:rPr lang="fr-FR" err="1"/>
              <a:t>sharpe</a:t>
            </a:r>
            <a:r>
              <a:rPr lang="fr-FR"/>
              <a:t> meilleur que le portefeuille non diversifié)</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29</a:t>
            </a:fld>
            <a:endParaRPr lang="fr-FR"/>
          </a:p>
        </p:txBody>
      </p:sp>
    </p:spTree>
    <p:extLst>
      <p:ext uri="{BB962C8B-B14F-4D97-AF65-F5344CB8AC3E}">
        <p14:creationId xmlns:p14="http://schemas.microsoft.com/office/powerpoint/2010/main" val="1477498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Marché qui explose</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30</a:t>
            </a:fld>
            <a:endParaRPr lang="fr-FR"/>
          </a:p>
        </p:txBody>
      </p:sp>
    </p:spTree>
    <p:extLst>
      <p:ext uri="{BB962C8B-B14F-4D97-AF65-F5344CB8AC3E}">
        <p14:creationId xmlns:p14="http://schemas.microsoft.com/office/powerpoint/2010/main" val="380548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Nos recherches ont été inspirées par de nombreux auteurs. </a:t>
            </a:r>
          </a:p>
          <a:p>
            <a:endParaRPr lang="fr-FR"/>
          </a:p>
          <a:p>
            <a:r>
              <a:rPr lang="fr-FR"/>
              <a:t>Nous avons à travers notre parcours scolaire, étudié les travaux de Harry </a:t>
            </a:r>
            <a:r>
              <a:rPr lang="fr-FR" err="1"/>
              <a:t>Markowitz</a:t>
            </a:r>
            <a:r>
              <a:rPr lang="fr-FR"/>
              <a:t> et de William Sharpe. En effet, tous deux ont apporté des outils mathématiques et preuves tangibles quant aux </a:t>
            </a:r>
            <a:r>
              <a:rPr lang="fr-FR" err="1"/>
              <a:t>benefices</a:t>
            </a:r>
            <a:r>
              <a:rPr lang="fr-FR"/>
              <a:t> de la diversifications de portefeuilles. Aussi </a:t>
            </a:r>
            <a:r>
              <a:rPr lang="fr-FR" err="1"/>
              <a:t>Malkiel</a:t>
            </a:r>
            <a:r>
              <a:rPr lang="fr-FR"/>
              <a:t>, est un auteur de renom. Il est principalement connu pour son livre « A </a:t>
            </a:r>
            <a:r>
              <a:rPr lang="fr-FR" err="1"/>
              <a:t>Random</a:t>
            </a:r>
            <a:r>
              <a:rPr lang="fr-FR"/>
              <a:t> </a:t>
            </a:r>
            <a:r>
              <a:rPr lang="fr-FR" err="1"/>
              <a:t>Walk</a:t>
            </a:r>
            <a:r>
              <a:rPr lang="fr-FR"/>
              <a:t> Down Wall Street », mais nous connaissons ses travaux sur l’efficience des marchés, l’investissement long terme.  À travers ce mémoire, nous avons eu l’occasion de lire son ouvrage </a:t>
            </a:r>
            <a:r>
              <a:rPr lang="fr-FR" sz="1800">
                <a:effectLst/>
                <a:latin typeface="Times New Roman" panose="02020603050405020304" pitchFamily="18" charset="0"/>
                <a:ea typeface="Calibri" panose="020F0502020204030204" pitchFamily="34" charset="0"/>
                <a:cs typeface="Arial" panose="020B0604020202020204" pitchFamily="34" charset="0"/>
              </a:rPr>
              <a:t>Global </a:t>
            </a:r>
            <a:r>
              <a:rPr lang="fr-FR" sz="1800" err="1">
                <a:effectLst/>
                <a:latin typeface="Times New Roman" panose="02020603050405020304" pitchFamily="18" charset="0"/>
                <a:ea typeface="Calibri" panose="020F0502020204030204" pitchFamily="34" charset="0"/>
                <a:cs typeface="Arial" panose="020B0604020202020204" pitchFamily="34" charset="0"/>
              </a:rPr>
              <a:t>Bargain</a:t>
            </a:r>
            <a:r>
              <a:rPr lang="fr-FR" sz="1800">
                <a:effectLst/>
                <a:latin typeface="Times New Roman" panose="02020603050405020304" pitchFamily="18" charset="0"/>
                <a:ea typeface="Calibri" panose="020F0502020204030204" pitchFamily="34" charset="0"/>
                <a:cs typeface="Arial" panose="020B0604020202020204" pitchFamily="34" charset="0"/>
              </a:rPr>
              <a:t> Hunting</a:t>
            </a:r>
            <a:r>
              <a:rPr lang="fr-FR">
                <a:effectLst/>
              </a:rPr>
              <a:t> </a:t>
            </a:r>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2</a:t>
            </a:fld>
            <a:endParaRPr lang="fr-FR"/>
          </a:p>
        </p:txBody>
      </p:sp>
    </p:spTree>
    <p:extLst>
      <p:ext uri="{BB962C8B-B14F-4D97-AF65-F5344CB8AC3E}">
        <p14:creationId xmlns:p14="http://schemas.microsoft.com/office/powerpoint/2010/main" val="1810281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Taïwan </a:t>
            </a:r>
            <a:r>
              <a:rPr lang="fr-FR" err="1"/>
              <a:t>semiconductor</a:t>
            </a:r>
            <a:r>
              <a:rPr lang="fr-FR"/>
              <a:t> </a:t>
            </a:r>
            <a:r>
              <a:rPr lang="fr-FR" err="1"/>
              <a:t>manufacturing</a:t>
            </a:r>
            <a:r>
              <a:rPr lang="fr-FR"/>
              <a:t> </a:t>
            </a:r>
            <a:r>
              <a:rPr lang="fr-FR" err="1"/>
              <a:t>company</a:t>
            </a:r>
            <a:r>
              <a:rPr lang="fr-FR"/>
              <a:t> (TSMC) : semi conducteurs pour Apple, Qualcomm, AMD, </a:t>
            </a:r>
            <a:r>
              <a:rPr lang="fr-FR" err="1"/>
              <a:t>Broadcom</a:t>
            </a:r>
            <a:r>
              <a:rPr lang="fr-FR"/>
              <a:t>, </a:t>
            </a:r>
            <a:r>
              <a:rPr lang="fr-FR" err="1"/>
              <a:t>Nvidia</a:t>
            </a:r>
            <a:r>
              <a:rPr lang="fr-FR"/>
              <a:t>, Intel)</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31</a:t>
            </a:fld>
            <a:endParaRPr lang="fr-FR"/>
          </a:p>
        </p:txBody>
      </p:sp>
    </p:spTree>
    <p:extLst>
      <p:ext uri="{BB962C8B-B14F-4D97-AF65-F5344CB8AC3E}">
        <p14:creationId xmlns:p14="http://schemas.microsoft.com/office/powerpoint/2010/main" val="3198640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Taïwan </a:t>
            </a:r>
            <a:r>
              <a:rPr lang="fr-FR" err="1"/>
              <a:t>semiconductor</a:t>
            </a:r>
            <a:r>
              <a:rPr lang="fr-FR"/>
              <a:t> </a:t>
            </a:r>
            <a:r>
              <a:rPr lang="fr-FR" err="1"/>
              <a:t>manufacturing</a:t>
            </a:r>
            <a:r>
              <a:rPr lang="fr-FR"/>
              <a:t> </a:t>
            </a:r>
            <a:r>
              <a:rPr lang="fr-FR" err="1"/>
              <a:t>company</a:t>
            </a:r>
            <a:r>
              <a:rPr lang="fr-FR"/>
              <a:t> (TSMC) : semi conducteurs pour Apple, Qualcomm, AMD, </a:t>
            </a:r>
            <a:r>
              <a:rPr lang="fr-FR" err="1"/>
              <a:t>Broadcom</a:t>
            </a:r>
            <a:r>
              <a:rPr lang="fr-FR"/>
              <a:t>, </a:t>
            </a:r>
            <a:r>
              <a:rPr lang="fr-FR" err="1"/>
              <a:t>Nvidia</a:t>
            </a:r>
            <a:r>
              <a:rPr lang="fr-FR"/>
              <a:t>, Intel)</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32</a:t>
            </a:fld>
            <a:endParaRPr lang="fr-FR"/>
          </a:p>
        </p:txBody>
      </p:sp>
    </p:spTree>
    <p:extLst>
      <p:ext uri="{BB962C8B-B14F-4D97-AF65-F5344CB8AC3E}">
        <p14:creationId xmlns:p14="http://schemas.microsoft.com/office/powerpoint/2010/main" val="3153095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Frontière de </a:t>
            </a:r>
            <a:r>
              <a:rPr lang="fr-FR" err="1"/>
              <a:t>Markowitz</a:t>
            </a:r>
            <a:r>
              <a:rPr lang="fr-FR"/>
              <a:t> (période covid)</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35</a:t>
            </a:fld>
            <a:endParaRPr lang="fr-FR"/>
          </a:p>
        </p:txBody>
      </p:sp>
    </p:spTree>
    <p:extLst>
      <p:ext uri="{BB962C8B-B14F-4D97-AF65-F5344CB8AC3E}">
        <p14:creationId xmlns:p14="http://schemas.microsoft.com/office/powerpoint/2010/main" val="3591649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Frontière de </a:t>
            </a:r>
            <a:r>
              <a:rPr lang="fr-FR" err="1"/>
              <a:t>Markowitz</a:t>
            </a:r>
            <a:r>
              <a:rPr lang="fr-FR"/>
              <a:t> (période 2010-2020)</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36</a:t>
            </a:fld>
            <a:endParaRPr lang="fr-FR"/>
          </a:p>
        </p:txBody>
      </p:sp>
    </p:spTree>
    <p:extLst>
      <p:ext uri="{BB962C8B-B14F-4D97-AF65-F5344CB8AC3E}">
        <p14:creationId xmlns:p14="http://schemas.microsoft.com/office/powerpoint/2010/main" val="1824668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Frontière de </a:t>
            </a:r>
            <a:r>
              <a:rPr lang="fr-FR" err="1"/>
              <a:t>Markowitz</a:t>
            </a:r>
            <a:r>
              <a:rPr lang="fr-FR"/>
              <a:t> (période 2000-2010)</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37</a:t>
            </a:fld>
            <a:endParaRPr lang="fr-FR"/>
          </a:p>
        </p:txBody>
      </p:sp>
    </p:spTree>
    <p:extLst>
      <p:ext uri="{BB962C8B-B14F-4D97-AF65-F5344CB8AC3E}">
        <p14:creationId xmlns:p14="http://schemas.microsoft.com/office/powerpoint/2010/main" val="2240641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38</a:t>
            </a:fld>
            <a:endParaRPr lang="fr-FR"/>
          </a:p>
        </p:txBody>
      </p:sp>
    </p:spTree>
    <p:extLst>
      <p:ext uri="{BB962C8B-B14F-4D97-AF65-F5344CB8AC3E}">
        <p14:creationId xmlns:p14="http://schemas.microsoft.com/office/powerpoint/2010/main" val="320009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2020-2022</a:t>
            </a:r>
          </a:p>
          <a:p>
            <a:pPr algn="l"/>
            <a:r>
              <a:rPr lang="fr-FR" b="1" i="0">
                <a:solidFill>
                  <a:srgbClr val="333333"/>
                </a:solidFill>
                <a:effectLst/>
                <a:latin typeface="Arial" panose="020B0604020202020204" pitchFamily="34" charset="0"/>
              </a:rPr>
              <a:t>Dow Jones </a:t>
            </a:r>
            <a:r>
              <a:rPr lang="fr-FR" b="1" i="0" err="1">
                <a:solidFill>
                  <a:srgbClr val="333333"/>
                </a:solidFill>
                <a:effectLst/>
                <a:latin typeface="Arial" panose="020B0604020202020204" pitchFamily="34" charset="0"/>
              </a:rPr>
              <a:t>Commodity</a:t>
            </a:r>
            <a:r>
              <a:rPr lang="fr-FR" b="1" i="0">
                <a:solidFill>
                  <a:srgbClr val="333333"/>
                </a:solidFill>
                <a:effectLst/>
                <a:latin typeface="Arial" panose="020B0604020202020204" pitchFamily="34" charset="0"/>
              </a:rPr>
              <a:t> Gold</a:t>
            </a:r>
          </a:p>
          <a:p>
            <a:pPr algn="l"/>
            <a:endParaRPr lang="fr-FR" b="1" i="0">
              <a:solidFill>
                <a:srgbClr val="333333"/>
              </a:solidFill>
              <a:effectLst/>
              <a:latin typeface="Arial" panose="020B0604020202020204" pitchFamily="34" charset="0"/>
            </a:endParaRPr>
          </a:p>
          <a:p>
            <a:pPr algn="l"/>
            <a:r>
              <a:rPr lang="fr-FR" b="1" i="0">
                <a:solidFill>
                  <a:srgbClr val="333333"/>
                </a:solidFill>
                <a:effectLst/>
                <a:latin typeface="Arial" panose="020B0604020202020204" pitchFamily="34" charset="0"/>
              </a:rPr>
              <a:t>Suit le marché de l’or à travers les contrats futures (performance de l’or)</a:t>
            </a:r>
          </a:p>
          <a:p>
            <a:pPr algn="l"/>
            <a:endParaRPr lang="fr-FR" b="1" i="0">
              <a:solidFill>
                <a:srgbClr val="333333"/>
              </a:solidFill>
              <a:effectLst/>
              <a:latin typeface="Arial" panose="020B0604020202020204" pitchFamily="34" charset="0"/>
            </a:endParaRPr>
          </a:p>
          <a:p>
            <a:pPr algn="l"/>
            <a:r>
              <a:rPr lang="fr-FR" b="0" i="0">
                <a:solidFill>
                  <a:srgbClr val="0A0A0A"/>
                </a:solidFill>
                <a:effectLst/>
                <a:latin typeface="Conv_Akk_Pro"/>
              </a:rPr>
              <a:t>The Dow Jones </a:t>
            </a:r>
            <a:r>
              <a:rPr lang="fr-FR" b="0" i="0" err="1">
                <a:solidFill>
                  <a:srgbClr val="0A0A0A"/>
                </a:solidFill>
                <a:effectLst/>
                <a:latin typeface="Conv_Akk_Pro"/>
              </a:rPr>
              <a:t>Commodity</a:t>
            </a:r>
            <a:r>
              <a:rPr lang="fr-FR" b="0" i="0">
                <a:solidFill>
                  <a:srgbClr val="0A0A0A"/>
                </a:solidFill>
                <a:effectLst/>
                <a:latin typeface="Conv_Akk_Pro"/>
              </a:rPr>
              <a:t> Index Gold </a:t>
            </a:r>
            <a:r>
              <a:rPr lang="fr-FR" b="0" i="0" err="1">
                <a:solidFill>
                  <a:srgbClr val="0A0A0A"/>
                </a:solidFill>
                <a:effectLst/>
                <a:latin typeface="Conv_Akk_Pro"/>
              </a:rPr>
              <a:t>is</a:t>
            </a:r>
            <a:r>
              <a:rPr lang="fr-FR" b="0" i="0">
                <a:solidFill>
                  <a:srgbClr val="0A0A0A"/>
                </a:solidFill>
                <a:effectLst/>
                <a:latin typeface="Conv_Akk_Pro"/>
              </a:rPr>
              <a:t> </a:t>
            </a:r>
            <a:r>
              <a:rPr lang="fr-FR" b="0" i="0" err="1">
                <a:solidFill>
                  <a:srgbClr val="0A0A0A"/>
                </a:solidFill>
                <a:effectLst/>
                <a:latin typeface="Conv_Akk_Pro"/>
              </a:rPr>
              <a:t>designed</a:t>
            </a:r>
            <a:r>
              <a:rPr lang="fr-FR" b="0" i="0">
                <a:solidFill>
                  <a:srgbClr val="0A0A0A"/>
                </a:solidFill>
                <a:effectLst/>
                <a:latin typeface="Conv_Akk_Pro"/>
              </a:rPr>
              <a:t> to </a:t>
            </a:r>
            <a:r>
              <a:rPr lang="fr-FR" b="0" i="0" err="1">
                <a:solidFill>
                  <a:srgbClr val="0A0A0A"/>
                </a:solidFill>
                <a:effectLst/>
                <a:latin typeface="Conv_Akk_Pro"/>
              </a:rPr>
              <a:t>track</a:t>
            </a:r>
            <a:r>
              <a:rPr lang="fr-FR" b="0" i="0">
                <a:solidFill>
                  <a:srgbClr val="0A0A0A"/>
                </a:solidFill>
                <a:effectLst/>
                <a:latin typeface="Conv_Akk_Pro"/>
              </a:rPr>
              <a:t> the gold </a:t>
            </a:r>
            <a:r>
              <a:rPr lang="fr-FR" b="0" i="0" err="1">
                <a:solidFill>
                  <a:srgbClr val="0A0A0A"/>
                </a:solidFill>
                <a:effectLst/>
                <a:latin typeface="Conv_Akk_Pro"/>
              </a:rPr>
              <a:t>market</a:t>
            </a:r>
            <a:r>
              <a:rPr lang="fr-FR" b="0" i="0">
                <a:solidFill>
                  <a:srgbClr val="0A0A0A"/>
                </a:solidFill>
                <a:effectLst/>
                <a:latin typeface="Conv_Akk_Pro"/>
              </a:rPr>
              <a:t> </a:t>
            </a:r>
            <a:r>
              <a:rPr lang="fr-FR" b="0" i="0" err="1">
                <a:solidFill>
                  <a:srgbClr val="0A0A0A"/>
                </a:solidFill>
                <a:effectLst/>
                <a:latin typeface="Conv_Akk_Pro"/>
              </a:rPr>
              <a:t>through</a:t>
            </a:r>
            <a:r>
              <a:rPr lang="fr-FR" b="0" i="0">
                <a:solidFill>
                  <a:srgbClr val="0A0A0A"/>
                </a:solidFill>
                <a:effectLst/>
                <a:latin typeface="Conv_Akk_Pro"/>
              </a:rPr>
              <a:t> futures </a:t>
            </a:r>
            <a:r>
              <a:rPr lang="fr-FR" b="0" i="0" err="1">
                <a:solidFill>
                  <a:srgbClr val="0A0A0A"/>
                </a:solidFill>
                <a:effectLst/>
                <a:latin typeface="Conv_Akk_Pro"/>
              </a:rPr>
              <a:t>contracts</a:t>
            </a:r>
            <a:r>
              <a:rPr lang="fr-FR" b="0" i="0">
                <a:solidFill>
                  <a:srgbClr val="0A0A0A"/>
                </a:solidFill>
                <a:effectLst/>
                <a:latin typeface="Conv_Akk_Pro"/>
              </a:rPr>
              <a:t>.</a:t>
            </a:r>
            <a:endParaRPr lang="fr-FR" b="1" i="0">
              <a:solidFill>
                <a:srgbClr val="333333"/>
              </a:solidFill>
              <a:effectLs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3</a:t>
            </a:fld>
            <a:endParaRPr lang="fr-FR"/>
          </a:p>
        </p:txBody>
      </p:sp>
    </p:spTree>
    <p:extLst>
      <p:ext uri="{BB962C8B-B14F-4D97-AF65-F5344CB8AC3E}">
        <p14:creationId xmlns:p14="http://schemas.microsoft.com/office/powerpoint/2010/main" val="38951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Nous nous sommes basé sur l’identification des pays émergents réalisée par MSCI, qui est le leader dans les outils et services d’investissements. Ils fournissent des indicateurs de performances et indices, et constituent des ETF pour permettre aux investisseurs d’accéder plus facilement à certains marchés peu liquides.</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4</a:t>
            </a:fld>
            <a:endParaRPr lang="fr-FR"/>
          </a:p>
        </p:txBody>
      </p:sp>
    </p:spTree>
    <p:extLst>
      <p:ext uri="{BB962C8B-B14F-4D97-AF65-F5344CB8AC3E}">
        <p14:creationId xmlns:p14="http://schemas.microsoft.com/office/powerpoint/2010/main" val="107672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Marché émergent : pourquoi nous nous y intéressons : explosion démographique, les secteurs d’activités porteurs, Attention à l’</a:t>
            </a:r>
            <a:r>
              <a:rPr lang="fr-FR" err="1"/>
              <a:t>evolution</a:t>
            </a:r>
            <a:r>
              <a:rPr lang="fr-FR"/>
              <a:t> dans le temps des pays émergents</a:t>
            </a: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5</a:t>
            </a:fld>
            <a:endParaRPr lang="fr-FR"/>
          </a:p>
        </p:txBody>
      </p:sp>
    </p:spTree>
    <p:extLst>
      <p:ext uri="{BB962C8B-B14F-4D97-AF65-F5344CB8AC3E}">
        <p14:creationId xmlns:p14="http://schemas.microsoft.com/office/powerpoint/2010/main" val="344829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Marché émergent : pourquoi nous nous y intéressons : explosion démographique, les secteurs d’activités porteurs(Inde, Chine + Evolution du PIB)</a:t>
            </a:r>
          </a:p>
          <a:p>
            <a:endParaRPr lang="fr-FR"/>
          </a:p>
          <a:p>
            <a:r>
              <a:rPr lang="fr-FR"/>
              <a:t>Brésil (en vert) -&gt; population multipliée par 3 de 1961 à 2020 (</a:t>
            </a:r>
            <a:r>
              <a:rPr lang="fr-FR" sz="1800" b="0" i="0" u="none" strike="noStrike">
                <a:solidFill>
                  <a:srgbClr val="000000"/>
                </a:solidFill>
                <a:effectLst/>
                <a:latin typeface="Calibri" panose="020F0502020204030204" pitchFamily="34" charset="0"/>
              </a:rPr>
              <a:t>73 092 515</a:t>
            </a:r>
            <a:r>
              <a:rPr lang="fr-FR"/>
              <a:t> -&gt; </a:t>
            </a:r>
            <a:r>
              <a:rPr lang="fr-FR" sz="1800" b="0" i="0" u="none" strike="noStrike">
                <a:solidFill>
                  <a:srgbClr val="000000"/>
                </a:solidFill>
                <a:effectLst/>
                <a:latin typeface="Calibri" panose="020F0502020204030204" pitchFamily="34" charset="0"/>
              </a:rPr>
              <a:t>214 326 223)</a:t>
            </a:r>
          </a:p>
          <a:p>
            <a:r>
              <a:rPr lang="fr-FR" sz="1800" b="0" i="0" u="none" strike="noStrike">
                <a:solidFill>
                  <a:srgbClr val="000000"/>
                </a:solidFill>
                <a:effectLst/>
                <a:latin typeface="Calibri" panose="020F0502020204030204" pitchFamily="34" charset="0"/>
              </a:rPr>
              <a:t>USA -&gt; 198 624 756</a:t>
            </a:r>
            <a:r>
              <a:rPr lang="fr-FR"/>
              <a:t>  -&gt; </a:t>
            </a:r>
            <a:r>
              <a:rPr lang="fr-FR" sz="1800" b="0" i="0" u="none" strike="noStrike">
                <a:solidFill>
                  <a:srgbClr val="000000"/>
                </a:solidFill>
                <a:effectLst/>
                <a:latin typeface="Calibri" panose="020F0502020204030204" pitchFamily="34" charset="0"/>
              </a:rPr>
              <a:t>370 203 720</a:t>
            </a:r>
            <a:r>
              <a:rPr lang="fr-FR"/>
              <a:t> </a:t>
            </a:r>
          </a:p>
          <a:p>
            <a:r>
              <a:rPr lang="fr-FR"/>
              <a:t>Chine -&gt; </a:t>
            </a:r>
            <a:r>
              <a:rPr lang="fr-FR" sz="1800" b="0" i="0" u="none" strike="noStrike">
                <a:solidFill>
                  <a:srgbClr val="000000"/>
                </a:solidFill>
                <a:effectLst/>
                <a:latin typeface="Calibri" panose="020F0502020204030204" pitchFamily="34" charset="0"/>
              </a:rPr>
              <a:t>667 070 000</a:t>
            </a:r>
            <a:r>
              <a:rPr lang="fr-FR"/>
              <a:t> -&gt; </a:t>
            </a:r>
            <a:r>
              <a:rPr lang="fr-FR" sz="1800" b="0" i="0" u="none" strike="noStrike">
                <a:solidFill>
                  <a:srgbClr val="000000"/>
                </a:solidFill>
                <a:effectLst/>
                <a:latin typeface="Calibri" panose="020F0502020204030204" pitchFamily="34" charset="0"/>
              </a:rPr>
              <a:t>1 412 360 000</a:t>
            </a:r>
            <a:r>
              <a:rPr lang="fr-FR"/>
              <a:t> </a:t>
            </a:r>
          </a:p>
          <a:p>
            <a:endParaRPr lang="fr-FR"/>
          </a:p>
          <a:p>
            <a:r>
              <a:rPr lang="fr-FR"/>
              <a:t>Singapour (en gris) -&gt; population multipliée par 3,5 de 1961 à 2020 (</a:t>
            </a:r>
            <a:r>
              <a:rPr lang="fr-FR" sz="1800" b="0" i="0" u="none" strike="noStrike">
                <a:solidFill>
                  <a:srgbClr val="000000"/>
                </a:solidFill>
                <a:effectLst/>
                <a:latin typeface="Calibri" panose="020F0502020204030204" pitchFamily="34" charset="0"/>
              </a:rPr>
              <a:t>1 646 400</a:t>
            </a:r>
            <a:r>
              <a:rPr lang="fr-FR"/>
              <a:t> -&gt; </a:t>
            </a:r>
            <a:r>
              <a:rPr lang="fr-FR" sz="1800" b="0" i="0" u="none" strike="noStrike">
                <a:solidFill>
                  <a:srgbClr val="000000"/>
                </a:solidFill>
                <a:effectLst/>
                <a:latin typeface="Calibri" panose="020F0502020204030204" pitchFamily="34" charset="0"/>
              </a:rPr>
              <a:t>5 453 566)</a:t>
            </a:r>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6</a:t>
            </a:fld>
            <a:endParaRPr lang="fr-FR"/>
          </a:p>
        </p:txBody>
      </p:sp>
    </p:spTree>
    <p:extLst>
      <p:ext uri="{BB962C8B-B14F-4D97-AF65-F5344CB8AC3E}">
        <p14:creationId xmlns:p14="http://schemas.microsoft.com/office/powerpoint/2010/main" val="3748770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Marché émergent : les secteurs d’activités porteurs, industrie de base, </a:t>
            </a:r>
            <a:r>
              <a:rPr lang="fr-FR" err="1"/>
              <a:t>energie</a:t>
            </a:r>
            <a:endParaRPr lang="fr-FR"/>
          </a:p>
          <a:p>
            <a:endParaRPr lang="fr-FR"/>
          </a:p>
          <a:p>
            <a:r>
              <a:rPr lang="fr-FR"/>
              <a:t>Photo de gauche : Usine de TSMC, 1</a:t>
            </a:r>
            <a:r>
              <a:rPr lang="fr-FR" baseline="30000"/>
              <a:t>er</a:t>
            </a:r>
            <a:r>
              <a:rPr lang="fr-FR"/>
              <a:t> producteur de semi-conducteurs </a:t>
            </a:r>
            <a:r>
              <a:rPr lang="fr-FR" err="1"/>
              <a:t>Taïwannais</a:t>
            </a:r>
            <a:endParaRPr lang="fr-F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fr-FR"/>
              <a:t>Photo de droite : </a:t>
            </a:r>
            <a:r>
              <a:rPr lang="fr-FR" sz="1200" b="0" i="0">
                <a:solidFill>
                  <a:srgbClr val="000000"/>
                </a:solidFill>
                <a:effectLst/>
                <a:latin typeface="Arial" panose="020B0604020202020204" pitchFamily="34" charset="0"/>
              </a:rPr>
              <a:t>In 2014, </a:t>
            </a:r>
            <a:r>
              <a:rPr lang="fr-FR" sz="1200" b="0" i="0" err="1">
                <a:solidFill>
                  <a:srgbClr val="000000"/>
                </a:solidFill>
                <a:effectLst/>
                <a:latin typeface="Arial" panose="020B0604020202020204" pitchFamily="34" charset="0"/>
              </a:rPr>
              <a:t>Brazilian</a:t>
            </a:r>
            <a:r>
              <a:rPr lang="fr-FR" sz="1200" b="0" i="0">
                <a:solidFill>
                  <a:srgbClr val="000000"/>
                </a:solidFill>
                <a:effectLst/>
                <a:latin typeface="Arial" panose="020B0604020202020204" pitchFamily="34" charset="0"/>
              </a:rPr>
              <a:t> </a:t>
            </a:r>
            <a:r>
              <a:rPr lang="fr-FR" sz="1200" b="0" i="0" err="1">
                <a:solidFill>
                  <a:srgbClr val="000000"/>
                </a:solidFill>
                <a:effectLst/>
                <a:latin typeface="Arial" panose="020B0604020202020204" pitchFamily="34" charset="0"/>
              </a:rPr>
              <a:t>President</a:t>
            </a:r>
            <a:r>
              <a:rPr lang="fr-FR" sz="1200" b="0" i="0">
                <a:solidFill>
                  <a:srgbClr val="000000"/>
                </a:solidFill>
                <a:effectLst/>
                <a:latin typeface="Arial" panose="020B0604020202020204" pitchFamily="34" charset="0"/>
              </a:rPr>
              <a:t> Dilma </a:t>
            </a:r>
            <a:r>
              <a:rPr lang="fr-FR" sz="1200" b="0" i="0" err="1">
                <a:solidFill>
                  <a:srgbClr val="000000"/>
                </a:solidFill>
                <a:effectLst/>
                <a:latin typeface="Arial" panose="020B0604020202020204" pitchFamily="34" charset="0"/>
              </a:rPr>
              <a:t>Rousseff</a:t>
            </a:r>
            <a:r>
              <a:rPr lang="fr-FR" sz="1200" b="0" i="0">
                <a:solidFill>
                  <a:srgbClr val="000000"/>
                </a:solidFill>
                <a:effectLst/>
                <a:latin typeface="Arial" panose="020B0604020202020204" pitchFamily="34" charset="0"/>
              </a:rPr>
              <a:t> (c) </a:t>
            </a:r>
            <a:r>
              <a:rPr lang="fr-FR" sz="1200" b="0" i="0" err="1">
                <a:solidFill>
                  <a:srgbClr val="000000"/>
                </a:solidFill>
                <a:effectLst/>
                <a:latin typeface="Arial" panose="020B0604020202020204" pitchFamily="34" charset="0"/>
              </a:rPr>
              <a:t>during</a:t>
            </a:r>
            <a:r>
              <a:rPr lang="fr-FR" sz="1200" b="0" i="0">
                <a:solidFill>
                  <a:srgbClr val="000000"/>
                </a:solidFill>
                <a:effectLst/>
                <a:latin typeface="Arial" panose="020B0604020202020204" pitchFamily="34" charset="0"/>
              </a:rPr>
              <a:t> the inauguration of Petrobras’ P-56 platform, at the </a:t>
            </a:r>
            <a:r>
              <a:rPr lang="fr-FR" sz="1200" b="0" i="0" err="1">
                <a:solidFill>
                  <a:srgbClr val="000000"/>
                </a:solidFill>
                <a:effectLst/>
                <a:latin typeface="Arial" panose="020B0604020202020204" pitchFamily="34" charset="0"/>
              </a:rPr>
              <a:t>shipyard</a:t>
            </a:r>
            <a:r>
              <a:rPr lang="fr-FR" sz="1200" b="0" i="0">
                <a:solidFill>
                  <a:srgbClr val="000000"/>
                </a:solidFill>
                <a:effectLst/>
                <a:latin typeface="Arial" panose="020B0604020202020204" pitchFamily="34" charset="0"/>
              </a:rPr>
              <a:t> in Angra dos Reis, South of Rio de Janeiro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a:solidFill>
                  <a:srgbClr val="000000"/>
                </a:solidFill>
                <a:effectLst/>
                <a:latin typeface="Arial" panose="020B0604020202020204" pitchFamily="34" charset="0"/>
              </a:rPr>
              <a:t>Photo du milieu : Centre de R&amp;D dans le secteur </a:t>
            </a:r>
            <a:r>
              <a:rPr lang="fr-FR" sz="1200" b="0" i="0" err="1">
                <a:solidFill>
                  <a:srgbClr val="000000"/>
                </a:solidFill>
                <a:effectLst/>
                <a:latin typeface="Arial" panose="020B0604020202020204" pitchFamily="34" charset="0"/>
              </a:rPr>
              <a:t>Pharmacieutique</a:t>
            </a:r>
            <a:r>
              <a:rPr lang="fr-FR" sz="1200" b="0" i="0">
                <a:solidFill>
                  <a:srgbClr val="000000"/>
                </a:solidFill>
                <a:effectLst/>
                <a:latin typeface="Arial" panose="020B0604020202020204" pitchFamily="34" charset="0"/>
              </a:rPr>
              <a:t> à Prune en Inde.</a:t>
            </a:r>
            <a:endParaRPr lang="fr-FR" sz="1200"/>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7</a:t>
            </a:fld>
            <a:endParaRPr lang="fr-FR"/>
          </a:p>
        </p:txBody>
      </p:sp>
    </p:spTree>
    <p:extLst>
      <p:ext uri="{BB962C8B-B14F-4D97-AF65-F5344CB8AC3E}">
        <p14:creationId xmlns:p14="http://schemas.microsoft.com/office/powerpoint/2010/main" val="157918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8</a:t>
            </a:fld>
            <a:endParaRPr lang="fr-FR"/>
          </a:p>
        </p:txBody>
      </p:sp>
    </p:spTree>
    <p:extLst>
      <p:ext uri="{BB962C8B-B14F-4D97-AF65-F5344CB8AC3E}">
        <p14:creationId xmlns:p14="http://schemas.microsoft.com/office/powerpoint/2010/main" val="121693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52F917D-55E0-0647-B6EF-8CBD48E004D2}" type="slidenum">
              <a:rPr lang="fr-FR" smtClean="0"/>
              <a:t>9</a:t>
            </a:fld>
            <a:endParaRPr lang="fr-FR"/>
          </a:p>
        </p:txBody>
      </p:sp>
    </p:spTree>
    <p:extLst>
      <p:ext uri="{BB962C8B-B14F-4D97-AF65-F5344CB8AC3E}">
        <p14:creationId xmlns:p14="http://schemas.microsoft.com/office/powerpoint/2010/main" val="248743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5" name="Footer Placeholder 4"/>
          <p:cNvSpPr>
            <a:spLocks noGrp="1"/>
          </p:cNvSpPr>
          <p:nvPr>
            <p:ph type="ftr" sz="quarter" idx="11"/>
          </p:nvPr>
        </p:nvSpPr>
        <p:spPr/>
        <p:txBody>
          <a:bodyPr/>
          <a:lstStyle/>
          <a:p>
            <a:r>
              <a:rPr lang="fr-FR"/>
              <a:t>La diversification de portefeuille avec les marchés émergents est-elle toujours pertinente en 2023 ?</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3584634279"/>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r>
              <a:rPr lang="fr-FR"/>
              <a:t>DEMENEZ &amp; TREHOUT - Juillet 2023</a:t>
            </a:r>
          </a:p>
        </p:txBody>
      </p:sp>
      <p:sp>
        <p:nvSpPr>
          <p:cNvPr id="4" name="Footer Placeholder 3"/>
          <p:cNvSpPr>
            <a:spLocks noGrp="1"/>
          </p:cNvSpPr>
          <p:nvPr>
            <p:ph type="ftr" sz="quarter" idx="11"/>
          </p:nvPr>
        </p:nvSpPr>
        <p:spPr/>
        <p:txBody>
          <a:bodyPr/>
          <a:lstStyle/>
          <a:p>
            <a:r>
              <a:rPr lang="fr-FR"/>
              <a:t>La diversification de portefeuille avec les marchés émergents est-elle toujours pertinente en 2023 ?</a:t>
            </a:r>
          </a:p>
        </p:txBody>
      </p:sp>
      <p:sp>
        <p:nvSpPr>
          <p:cNvPr id="5" name="Slide Number Placeholder 4"/>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351356576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a:t>DEMENEZ &amp; TREHOUT - Juillet 2023</a:t>
            </a:r>
          </a:p>
        </p:txBody>
      </p:sp>
      <p:sp>
        <p:nvSpPr>
          <p:cNvPr id="3" name="Footer Placeholder 2"/>
          <p:cNvSpPr>
            <a:spLocks noGrp="1"/>
          </p:cNvSpPr>
          <p:nvPr>
            <p:ph type="ftr" sz="quarter" idx="11"/>
          </p:nvPr>
        </p:nvSpPr>
        <p:spPr/>
        <p:txBody>
          <a:bodyPr/>
          <a:lstStyle/>
          <a:p>
            <a:r>
              <a:rPr lang="fr-FR"/>
              <a:t>La diversification de portefeuille avec les marchés émergents est-elle toujours pertinente en 2023 ?</a:t>
            </a:r>
          </a:p>
        </p:txBody>
      </p:sp>
      <p:sp>
        <p:nvSpPr>
          <p:cNvPr id="4" name="Slide Number Placeholder 3"/>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3114573503"/>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r>
              <a:rPr lang="fr-FR"/>
              <a:t>DEMENEZ &amp; TREHOUT - Juillet 2023</a:t>
            </a:r>
          </a:p>
        </p:txBody>
      </p:sp>
      <p:sp>
        <p:nvSpPr>
          <p:cNvPr id="6" name="Footer Placeholder 5"/>
          <p:cNvSpPr>
            <a:spLocks noGrp="1"/>
          </p:cNvSpPr>
          <p:nvPr>
            <p:ph type="ftr" sz="quarter" idx="11"/>
          </p:nvPr>
        </p:nvSpPr>
        <p:spPr/>
        <p:txBody>
          <a:bodyPr/>
          <a:lstStyle/>
          <a:p>
            <a:r>
              <a:rPr lang="fr-FR"/>
              <a:t>La diversification de portefeuille avec les marchés émergents est-elle toujours pertinente en 2023 ?</a:t>
            </a:r>
          </a:p>
        </p:txBody>
      </p:sp>
      <p:sp>
        <p:nvSpPr>
          <p:cNvPr id="7" name="Slide Number Placeholder 6"/>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2686357139"/>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r>
              <a:rPr lang="fr-FR"/>
              <a:t>DEMENEZ &amp; TREHOUT - Juillet 2023</a:t>
            </a:r>
          </a:p>
        </p:txBody>
      </p:sp>
      <p:sp>
        <p:nvSpPr>
          <p:cNvPr id="6" name="Footer Placeholder 5"/>
          <p:cNvSpPr>
            <a:spLocks noGrp="1"/>
          </p:cNvSpPr>
          <p:nvPr>
            <p:ph type="ftr" sz="quarter" idx="11"/>
          </p:nvPr>
        </p:nvSpPr>
        <p:spPr/>
        <p:txBody>
          <a:bodyPr/>
          <a:lstStyle/>
          <a:p>
            <a:r>
              <a:rPr lang="fr-FR"/>
              <a:t>La diversification de portefeuille avec les marchés émergents est-elle toujours pertinente en 2023 ?</a:t>
            </a:r>
          </a:p>
        </p:txBody>
      </p:sp>
      <p:sp>
        <p:nvSpPr>
          <p:cNvPr id="7" name="Slide Number Placeholder 6"/>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2001219921"/>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5" name="Footer Placeholder 4"/>
          <p:cNvSpPr>
            <a:spLocks noGrp="1"/>
          </p:cNvSpPr>
          <p:nvPr>
            <p:ph type="ftr" sz="quarter" idx="11"/>
          </p:nvPr>
        </p:nvSpPr>
        <p:spPr/>
        <p:txBody>
          <a:bodyPr/>
          <a:lstStyle/>
          <a:p>
            <a:r>
              <a:rPr lang="fr-FR"/>
              <a:t>La diversification de portefeuille avec les marchés émergents est-elle toujours pertinente en 2023 ?</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2992958204"/>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5" name="Footer Placeholder 4"/>
          <p:cNvSpPr>
            <a:spLocks noGrp="1"/>
          </p:cNvSpPr>
          <p:nvPr>
            <p:ph type="ftr" sz="quarter" idx="11"/>
          </p:nvPr>
        </p:nvSpPr>
        <p:spPr/>
        <p:txBody>
          <a:bodyPr/>
          <a:lstStyle/>
          <a:p>
            <a:r>
              <a:rPr lang="fr-FR"/>
              <a:t>La diversification de portefeuille avec les marchés émergents est-elle toujours pertinente en 2023 ?</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156658229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
        <p:nvSpPr>
          <p:cNvPr id="7" name="Footer Placeholder 4">
            <a:extLst>
              <a:ext uri="{FF2B5EF4-FFF2-40B4-BE49-F238E27FC236}">
                <a16:creationId xmlns:a16="http://schemas.microsoft.com/office/drawing/2014/main" id="{F6B5E648-8C64-A174-AE62-C625A44532E9}"/>
              </a:ext>
            </a:extLst>
          </p:cNvPr>
          <p:cNvSpPr>
            <a:spLocks noGrp="1"/>
          </p:cNvSpPr>
          <p:nvPr>
            <p:ph type="ftr" sz="quarter" idx="11"/>
          </p:nvPr>
        </p:nvSpPr>
        <p:spPr>
          <a:xfrm>
            <a:off x="4038600" y="6356350"/>
            <a:ext cx="4114800" cy="365125"/>
          </a:xfrm>
        </p:spPr>
        <p:txBody>
          <a:bodyPr/>
          <a:lstStyle/>
          <a:p>
            <a:r>
              <a:rPr lang="fr-FR"/>
              <a:t>La diversification de portefeuille avec les marchés émergents est-elle toujours pertinente en 2023 ?</a:t>
            </a:r>
          </a:p>
        </p:txBody>
      </p:sp>
      <p:grpSp>
        <p:nvGrpSpPr>
          <p:cNvPr id="8" name="Groupe 7">
            <a:extLst>
              <a:ext uri="{FF2B5EF4-FFF2-40B4-BE49-F238E27FC236}">
                <a16:creationId xmlns:a16="http://schemas.microsoft.com/office/drawing/2014/main" id="{C3C016D1-4C66-2676-DF4D-021CC18A5C54}"/>
              </a:ext>
            </a:extLst>
          </p:cNvPr>
          <p:cNvGrpSpPr/>
          <p:nvPr userDrawn="1"/>
        </p:nvGrpSpPr>
        <p:grpSpPr>
          <a:xfrm>
            <a:off x="980400" y="0"/>
            <a:ext cx="10224000" cy="360000"/>
            <a:chOff x="980400" y="703592"/>
            <a:chExt cx="10224000" cy="360000"/>
          </a:xfrm>
        </p:grpSpPr>
        <p:sp>
          <p:nvSpPr>
            <p:cNvPr id="9" name="Rectangle : coins arrondis 8">
              <a:extLst>
                <a:ext uri="{FF2B5EF4-FFF2-40B4-BE49-F238E27FC236}">
                  <a16:creationId xmlns:a16="http://schemas.microsoft.com/office/drawing/2014/main" id="{E2098942-5541-9783-D975-D2C534542766}"/>
                </a:ext>
              </a:extLst>
            </p:cNvPr>
            <p:cNvSpPr/>
            <p:nvPr/>
          </p:nvSpPr>
          <p:spPr>
            <a:xfrm>
              <a:off x="980400" y="703592"/>
              <a:ext cx="1980000" cy="360000"/>
            </a:xfrm>
            <a:prstGeom prst="roundRect">
              <a:avLst/>
            </a:prstGeom>
            <a:solidFill>
              <a:srgbClr val="C3E6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7CFB"/>
                  </a:solidFill>
                  <a:latin typeface="Montserrat" pitchFamily="2" charset="77"/>
                  <a:cs typeface="Poppins" pitchFamily="2" charset="77"/>
                </a:rPr>
                <a:t>Présentation </a:t>
              </a:r>
              <a:r>
                <a:rPr lang="fr-FR" sz="1000" baseline="-25000">
                  <a:solidFill>
                    <a:srgbClr val="007CFB"/>
                  </a:solidFill>
                  <a:latin typeface="Montserrat" pitchFamily="2" charset="77"/>
                  <a:cs typeface="Poppins" pitchFamily="2" charset="77"/>
                </a:rPr>
                <a:t>p5</a:t>
              </a:r>
            </a:p>
          </p:txBody>
        </p:sp>
        <p:sp>
          <p:nvSpPr>
            <p:cNvPr id="10" name="Rectangle : coins arrondis 9">
              <a:extLst>
                <a:ext uri="{FF2B5EF4-FFF2-40B4-BE49-F238E27FC236}">
                  <a16:creationId xmlns:a16="http://schemas.microsoft.com/office/drawing/2014/main" id="{5601C135-D83B-7BD3-A592-255F87BEA2D1}"/>
                </a:ext>
              </a:extLst>
            </p:cNvPr>
            <p:cNvSpPr/>
            <p:nvPr/>
          </p:nvSpPr>
          <p:spPr>
            <a:xfrm>
              <a:off x="3041400" y="70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Risques</a:t>
              </a:r>
            </a:p>
          </p:txBody>
        </p:sp>
        <p:sp>
          <p:nvSpPr>
            <p:cNvPr id="11" name="Rectangle : coins arrondis 10">
              <a:extLst>
                <a:ext uri="{FF2B5EF4-FFF2-40B4-BE49-F238E27FC236}">
                  <a16:creationId xmlns:a16="http://schemas.microsoft.com/office/drawing/2014/main" id="{A45BC7E3-0CA3-F5E7-EA77-EC2CED5CE551}"/>
                </a:ext>
              </a:extLst>
            </p:cNvPr>
            <p:cNvSpPr/>
            <p:nvPr/>
          </p:nvSpPr>
          <p:spPr>
            <a:xfrm>
              <a:off x="5102400" y="70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Bénéfices</a:t>
              </a:r>
            </a:p>
          </p:txBody>
        </p:sp>
        <p:sp>
          <p:nvSpPr>
            <p:cNvPr id="12" name="Rectangle : coins arrondis 11">
              <a:extLst>
                <a:ext uri="{FF2B5EF4-FFF2-40B4-BE49-F238E27FC236}">
                  <a16:creationId xmlns:a16="http://schemas.microsoft.com/office/drawing/2014/main" id="{4223B7B5-C127-7799-E999-840372464AD9}"/>
                </a:ext>
              </a:extLst>
            </p:cNvPr>
            <p:cNvSpPr/>
            <p:nvPr/>
          </p:nvSpPr>
          <p:spPr>
            <a:xfrm>
              <a:off x="7163400" y="70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Travaux empiriques</a:t>
              </a:r>
            </a:p>
          </p:txBody>
        </p:sp>
        <p:sp>
          <p:nvSpPr>
            <p:cNvPr id="13" name="Rectangle : coins arrondis 12">
              <a:extLst>
                <a:ext uri="{FF2B5EF4-FFF2-40B4-BE49-F238E27FC236}">
                  <a16:creationId xmlns:a16="http://schemas.microsoft.com/office/drawing/2014/main" id="{6E5823B1-00FF-19C7-C05A-C6D9082C9AFF}"/>
                </a:ext>
              </a:extLst>
            </p:cNvPr>
            <p:cNvSpPr/>
            <p:nvPr/>
          </p:nvSpPr>
          <p:spPr>
            <a:xfrm>
              <a:off x="9224400" y="70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Étude de cas</a:t>
              </a:r>
            </a:p>
          </p:txBody>
        </p:sp>
      </p:grpSp>
    </p:spTree>
    <p:extLst>
      <p:ext uri="{BB962C8B-B14F-4D97-AF65-F5344CB8AC3E}">
        <p14:creationId xmlns:p14="http://schemas.microsoft.com/office/powerpoint/2010/main" val="377006675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
        <p:nvSpPr>
          <p:cNvPr id="7" name="Footer Placeholder 4">
            <a:extLst>
              <a:ext uri="{FF2B5EF4-FFF2-40B4-BE49-F238E27FC236}">
                <a16:creationId xmlns:a16="http://schemas.microsoft.com/office/drawing/2014/main" id="{F6B5E648-8C64-A174-AE62-C625A44532E9}"/>
              </a:ext>
            </a:extLst>
          </p:cNvPr>
          <p:cNvSpPr>
            <a:spLocks noGrp="1"/>
          </p:cNvSpPr>
          <p:nvPr>
            <p:ph type="ftr" sz="quarter" idx="11"/>
          </p:nvPr>
        </p:nvSpPr>
        <p:spPr>
          <a:xfrm>
            <a:off x="4038600" y="6356350"/>
            <a:ext cx="4114800" cy="365125"/>
          </a:xfrm>
        </p:spPr>
        <p:txBody>
          <a:bodyPr/>
          <a:lstStyle/>
          <a:p>
            <a:r>
              <a:rPr lang="fr-FR"/>
              <a:t>La diversification de portefeuille avec les marchés émergents est-elle toujours pertinente en 2023 ?</a:t>
            </a:r>
          </a:p>
        </p:txBody>
      </p:sp>
      <p:grpSp>
        <p:nvGrpSpPr>
          <p:cNvPr id="5" name="Groupe 4">
            <a:extLst>
              <a:ext uri="{FF2B5EF4-FFF2-40B4-BE49-F238E27FC236}">
                <a16:creationId xmlns:a16="http://schemas.microsoft.com/office/drawing/2014/main" id="{BF087BF7-4D75-FBD0-81D3-DC122A40C2D9}"/>
              </a:ext>
            </a:extLst>
          </p:cNvPr>
          <p:cNvGrpSpPr/>
          <p:nvPr userDrawn="1"/>
        </p:nvGrpSpPr>
        <p:grpSpPr>
          <a:xfrm>
            <a:off x="980400" y="5738"/>
            <a:ext cx="10224000" cy="360000"/>
            <a:chOff x="980400" y="1423592"/>
            <a:chExt cx="10224000" cy="360000"/>
          </a:xfrm>
        </p:grpSpPr>
        <p:sp>
          <p:nvSpPr>
            <p:cNvPr id="8" name="Rectangle : coins arrondis 7">
              <a:extLst>
                <a:ext uri="{FF2B5EF4-FFF2-40B4-BE49-F238E27FC236}">
                  <a16:creationId xmlns:a16="http://schemas.microsoft.com/office/drawing/2014/main" id="{CFBD50B4-E98D-FFE3-7099-3470D39DB7D7}"/>
                </a:ext>
              </a:extLst>
            </p:cNvPr>
            <p:cNvSpPr/>
            <p:nvPr/>
          </p:nvSpPr>
          <p:spPr>
            <a:xfrm>
              <a:off x="3041400" y="1423592"/>
              <a:ext cx="1980000" cy="360000"/>
            </a:xfrm>
            <a:prstGeom prst="roundRect">
              <a:avLst/>
            </a:prstGeom>
            <a:solidFill>
              <a:srgbClr val="C3E6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7CFB"/>
                  </a:solidFill>
                  <a:latin typeface="Montserrat" pitchFamily="2" charset="77"/>
                  <a:cs typeface="Poppins" pitchFamily="2" charset="77"/>
                </a:rPr>
                <a:t>Risques </a:t>
              </a:r>
              <a:r>
                <a:rPr lang="fr-FR" sz="1000" baseline="-25000">
                  <a:solidFill>
                    <a:srgbClr val="007CFB"/>
                  </a:solidFill>
                  <a:latin typeface="Montserrat" pitchFamily="2" charset="77"/>
                  <a:cs typeface="Poppins" pitchFamily="2" charset="77"/>
                </a:rPr>
                <a:t>p9 à 15</a:t>
              </a:r>
            </a:p>
          </p:txBody>
        </p:sp>
        <p:sp>
          <p:nvSpPr>
            <p:cNvPr id="9" name="Rectangle : coins arrondis 8">
              <a:extLst>
                <a:ext uri="{FF2B5EF4-FFF2-40B4-BE49-F238E27FC236}">
                  <a16:creationId xmlns:a16="http://schemas.microsoft.com/office/drawing/2014/main" id="{9B68B586-E259-7F27-4374-B22A4BE9BB3D}"/>
                </a:ext>
              </a:extLst>
            </p:cNvPr>
            <p:cNvSpPr/>
            <p:nvPr/>
          </p:nvSpPr>
          <p:spPr>
            <a:xfrm>
              <a:off x="980400" y="142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Présentation</a:t>
              </a:r>
            </a:p>
          </p:txBody>
        </p:sp>
        <p:sp>
          <p:nvSpPr>
            <p:cNvPr id="10" name="Rectangle : coins arrondis 9">
              <a:extLst>
                <a:ext uri="{FF2B5EF4-FFF2-40B4-BE49-F238E27FC236}">
                  <a16:creationId xmlns:a16="http://schemas.microsoft.com/office/drawing/2014/main" id="{2DD44DCC-263C-14D6-1C63-803EFC939701}"/>
                </a:ext>
              </a:extLst>
            </p:cNvPr>
            <p:cNvSpPr/>
            <p:nvPr/>
          </p:nvSpPr>
          <p:spPr>
            <a:xfrm>
              <a:off x="5102400" y="142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Bénéfices</a:t>
              </a:r>
            </a:p>
          </p:txBody>
        </p:sp>
        <p:sp>
          <p:nvSpPr>
            <p:cNvPr id="11" name="Rectangle : coins arrondis 10">
              <a:extLst>
                <a:ext uri="{FF2B5EF4-FFF2-40B4-BE49-F238E27FC236}">
                  <a16:creationId xmlns:a16="http://schemas.microsoft.com/office/drawing/2014/main" id="{803F18C9-8642-0750-3115-55EC5CF2009C}"/>
                </a:ext>
              </a:extLst>
            </p:cNvPr>
            <p:cNvSpPr/>
            <p:nvPr/>
          </p:nvSpPr>
          <p:spPr>
            <a:xfrm>
              <a:off x="7163400" y="142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Travaux empiriques</a:t>
              </a:r>
            </a:p>
          </p:txBody>
        </p:sp>
        <p:sp>
          <p:nvSpPr>
            <p:cNvPr id="12" name="Rectangle : coins arrondis 11">
              <a:extLst>
                <a:ext uri="{FF2B5EF4-FFF2-40B4-BE49-F238E27FC236}">
                  <a16:creationId xmlns:a16="http://schemas.microsoft.com/office/drawing/2014/main" id="{F8DB315E-F7F1-213A-CEAA-F924E9A853CD}"/>
                </a:ext>
              </a:extLst>
            </p:cNvPr>
            <p:cNvSpPr/>
            <p:nvPr/>
          </p:nvSpPr>
          <p:spPr>
            <a:xfrm>
              <a:off x="9224400" y="142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Étude de cas</a:t>
              </a:r>
            </a:p>
          </p:txBody>
        </p:sp>
      </p:grpSp>
    </p:spTree>
    <p:extLst>
      <p:ext uri="{BB962C8B-B14F-4D97-AF65-F5344CB8AC3E}">
        <p14:creationId xmlns:p14="http://schemas.microsoft.com/office/powerpoint/2010/main" val="349409351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
        <p:nvSpPr>
          <p:cNvPr id="7" name="Footer Placeholder 4">
            <a:extLst>
              <a:ext uri="{FF2B5EF4-FFF2-40B4-BE49-F238E27FC236}">
                <a16:creationId xmlns:a16="http://schemas.microsoft.com/office/drawing/2014/main" id="{F6B5E648-8C64-A174-AE62-C625A44532E9}"/>
              </a:ext>
            </a:extLst>
          </p:cNvPr>
          <p:cNvSpPr>
            <a:spLocks noGrp="1"/>
          </p:cNvSpPr>
          <p:nvPr>
            <p:ph type="ftr" sz="quarter" idx="11"/>
          </p:nvPr>
        </p:nvSpPr>
        <p:spPr>
          <a:xfrm>
            <a:off x="4038600" y="6356350"/>
            <a:ext cx="4114800" cy="365125"/>
          </a:xfrm>
        </p:spPr>
        <p:txBody>
          <a:bodyPr/>
          <a:lstStyle/>
          <a:p>
            <a:r>
              <a:rPr lang="fr-FR"/>
              <a:t>La diversification de portefeuille avec les marchés émergents est-elle toujours pertinente en 2023 ?</a:t>
            </a:r>
          </a:p>
        </p:txBody>
      </p:sp>
      <p:grpSp>
        <p:nvGrpSpPr>
          <p:cNvPr id="5" name="Groupe 4">
            <a:extLst>
              <a:ext uri="{FF2B5EF4-FFF2-40B4-BE49-F238E27FC236}">
                <a16:creationId xmlns:a16="http://schemas.microsoft.com/office/drawing/2014/main" id="{26624C5A-D798-2F65-65C8-49C6481B2F3B}"/>
              </a:ext>
            </a:extLst>
          </p:cNvPr>
          <p:cNvGrpSpPr/>
          <p:nvPr userDrawn="1"/>
        </p:nvGrpSpPr>
        <p:grpSpPr>
          <a:xfrm>
            <a:off x="980400" y="0"/>
            <a:ext cx="10224000" cy="360000"/>
            <a:chOff x="980400" y="2143592"/>
            <a:chExt cx="10224000" cy="360000"/>
          </a:xfrm>
        </p:grpSpPr>
        <p:sp>
          <p:nvSpPr>
            <p:cNvPr id="8" name="Rectangle : coins arrondis 7">
              <a:extLst>
                <a:ext uri="{FF2B5EF4-FFF2-40B4-BE49-F238E27FC236}">
                  <a16:creationId xmlns:a16="http://schemas.microsoft.com/office/drawing/2014/main" id="{53949A38-B798-3F39-DB7E-5922BB88CE2C}"/>
                </a:ext>
              </a:extLst>
            </p:cNvPr>
            <p:cNvSpPr/>
            <p:nvPr/>
          </p:nvSpPr>
          <p:spPr>
            <a:xfrm>
              <a:off x="5102400" y="2143592"/>
              <a:ext cx="1980000" cy="360000"/>
            </a:xfrm>
            <a:prstGeom prst="roundRect">
              <a:avLst/>
            </a:prstGeom>
            <a:solidFill>
              <a:srgbClr val="C3E6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7CFB"/>
                  </a:solidFill>
                  <a:latin typeface="Montserrat" pitchFamily="2" charset="77"/>
                  <a:cs typeface="Poppins" pitchFamily="2" charset="77"/>
                </a:rPr>
                <a:t>Bénéfices </a:t>
              </a:r>
              <a:r>
                <a:rPr lang="fr-FR" sz="1000" baseline="-25000">
                  <a:solidFill>
                    <a:srgbClr val="007CFB"/>
                  </a:solidFill>
                  <a:latin typeface="Montserrat" pitchFamily="2" charset="77"/>
                  <a:cs typeface="Poppins" pitchFamily="2" charset="77"/>
                </a:rPr>
                <a:t>p16 à 18</a:t>
              </a:r>
            </a:p>
          </p:txBody>
        </p:sp>
        <p:sp>
          <p:nvSpPr>
            <p:cNvPr id="9" name="Rectangle : coins arrondis 8">
              <a:extLst>
                <a:ext uri="{FF2B5EF4-FFF2-40B4-BE49-F238E27FC236}">
                  <a16:creationId xmlns:a16="http://schemas.microsoft.com/office/drawing/2014/main" id="{30707E04-92B5-5475-3E4E-B25B5C17C17A}"/>
                </a:ext>
              </a:extLst>
            </p:cNvPr>
            <p:cNvSpPr/>
            <p:nvPr/>
          </p:nvSpPr>
          <p:spPr>
            <a:xfrm>
              <a:off x="980400" y="214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Présentation</a:t>
              </a:r>
            </a:p>
          </p:txBody>
        </p:sp>
        <p:sp>
          <p:nvSpPr>
            <p:cNvPr id="10" name="Rectangle : coins arrondis 9">
              <a:extLst>
                <a:ext uri="{FF2B5EF4-FFF2-40B4-BE49-F238E27FC236}">
                  <a16:creationId xmlns:a16="http://schemas.microsoft.com/office/drawing/2014/main" id="{2BF25B03-C160-6B7E-1D52-9CC58A1A5DAD}"/>
                </a:ext>
              </a:extLst>
            </p:cNvPr>
            <p:cNvSpPr/>
            <p:nvPr/>
          </p:nvSpPr>
          <p:spPr>
            <a:xfrm>
              <a:off x="7163400" y="214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Travaux empiriques</a:t>
              </a:r>
            </a:p>
          </p:txBody>
        </p:sp>
        <p:sp>
          <p:nvSpPr>
            <p:cNvPr id="11" name="Rectangle : coins arrondis 10">
              <a:extLst>
                <a:ext uri="{FF2B5EF4-FFF2-40B4-BE49-F238E27FC236}">
                  <a16:creationId xmlns:a16="http://schemas.microsoft.com/office/drawing/2014/main" id="{AA4A3A25-D3A1-1635-C1AC-9E9FAD049D0D}"/>
                </a:ext>
              </a:extLst>
            </p:cNvPr>
            <p:cNvSpPr/>
            <p:nvPr/>
          </p:nvSpPr>
          <p:spPr>
            <a:xfrm>
              <a:off x="9224400" y="214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Étude de cas</a:t>
              </a:r>
            </a:p>
          </p:txBody>
        </p:sp>
        <p:sp>
          <p:nvSpPr>
            <p:cNvPr id="12" name="Rectangle : coins arrondis 11">
              <a:extLst>
                <a:ext uri="{FF2B5EF4-FFF2-40B4-BE49-F238E27FC236}">
                  <a16:creationId xmlns:a16="http://schemas.microsoft.com/office/drawing/2014/main" id="{88AFEEC9-CC69-E788-A4FD-2BB35F609A7A}"/>
                </a:ext>
              </a:extLst>
            </p:cNvPr>
            <p:cNvSpPr/>
            <p:nvPr/>
          </p:nvSpPr>
          <p:spPr>
            <a:xfrm>
              <a:off x="3041400" y="214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Risques</a:t>
              </a:r>
            </a:p>
          </p:txBody>
        </p:sp>
      </p:grpSp>
    </p:spTree>
    <p:extLst>
      <p:ext uri="{BB962C8B-B14F-4D97-AF65-F5344CB8AC3E}">
        <p14:creationId xmlns:p14="http://schemas.microsoft.com/office/powerpoint/2010/main" val="2741481298"/>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
        <p:nvSpPr>
          <p:cNvPr id="7" name="Footer Placeholder 4">
            <a:extLst>
              <a:ext uri="{FF2B5EF4-FFF2-40B4-BE49-F238E27FC236}">
                <a16:creationId xmlns:a16="http://schemas.microsoft.com/office/drawing/2014/main" id="{F6B5E648-8C64-A174-AE62-C625A44532E9}"/>
              </a:ext>
            </a:extLst>
          </p:cNvPr>
          <p:cNvSpPr>
            <a:spLocks noGrp="1"/>
          </p:cNvSpPr>
          <p:nvPr>
            <p:ph type="ftr" sz="quarter" idx="11"/>
          </p:nvPr>
        </p:nvSpPr>
        <p:spPr>
          <a:xfrm>
            <a:off x="4038600" y="6356350"/>
            <a:ext cx="4114800" cy="365125"/>
          </a:xfrm>
        </p:spPr>
        <p:txBody>
          <a:bodyPr/>
          <a:lstStyle/>
          <a:p>
            <a:r>
              <a:rPr lang="fr-FR"/>
              <a:t>La diversification de portefeuille avec les marchés émergents est-elle toujours pertinente en 2023 ?</a:t>
            </a:r>
          </a:p>
        </p:txBody>
      </p:sp>
      <p:grpSp>
        <p:nvGrpSpPr>
          <p:cNvPr id="5" name="Groupe 4">
            <a:extLst>
              <a:ext uri="{FF2B5EF4-FFF2-40B4-BE49-F238E27FC236}">
                <a16:creationId xmlns:a16="http://schemas.microsoft.com/office/drawing/2014/main" id="{020CCEFC-6D4E-CE43-268B-4A69D8D7849C}"/>
              </a:ext>
            </a:extLst>
          </p:cNvPr>
          <p:cNvGrpSpPr/>
          <p:nvPr userDrawn="1"/>
        </p:nvGrpSpPr>
        <p:grpSpPr>
          <a:xfrm>
            <a:off x="980400" y="0"/>
            <a:ext cx="10224000" cy="360000"/>
            <a:chOff x="980400" y="2863592"/>
            <a:chExt cx="10224000" cy="360000"/>
          </a:xfrm>
        </p:grpSpPr>
        <p:sp>
          <p:nvSpPr>
            <p:cNvPr id="8" name="Rectangle : coins arrondis 7">
              <a:extLst>
                <a:ext uri="{FF2B5EF4-FFF2-40B4-BE49-F238E27FC236}">
                  <a16:creationId xmlns:a16="http://schemas.microsoft.com/office/drawing/2014/main" id="{DC978028-A869-A6A4-3C24-EC3BA8DE0F92}"/>
                </a:ext>
              </a:extLst>
            </p:cNvPr>
            <p:cNvSpPr/>
            <p:nvPr/>
          </p:nvSpPr>
          <p:spPr>
            <a:xfrm>
              <a:off x="7163400" y="2863592"/>
              <a:ext cx="1980000" cy="360000"/>
            </a:xfrm>
            <a:prstGeom prst="roundRect">
              <a:avLst/>
            </a:prstGeom>
            <a:solidFill>
              <a:srgbClr val="C3E6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7CFB"/>
                  </a:solidFill>
                  <a:latin typeface="Montserrat" pitchFamily="2" charset="77"/>
                  <a:cs typeface="Poppins" pitchFamily="2" charset="77"/>
                </a:rPr>
                <a:t>Travaux empiriques </a:t>
              </a:r>
              <a:r>
                <a:rPr lang="fr-FR" sz="1000" baseline="-25000">
                  <a:solidFill>
                    <a:srgbClr val="007CFB"/>
                  </a:solidFill>
                  <a:latin typeface="Montserrat" pitchFamily="2" charset="77"/>
                  <a:cs typeface="Poppins" pitchFamily="2" charset="77"/>
                </a:rPr>
                <a:t>p19 à 21</a:t>
              </a:r>
            </a:p>
          </p:txBody>
        </p:sp>
        <p:sp>
          <p:nvSpPr>
            <p:cNvPr id="9" name="Rectangle : coins arrondis 8">
              <a:extLst>
                <a:ext uri="{FF2B5EF4-FFF2-40B4-BE49-F238E27FC236}">
                  <a16:creationId xmlns:a16="http://schemas.microsoft.com/office/drawing/2014/main" id="{868729F4-0F81-4CD7-1EF8-10F661B14E21}"/>
                </a:ext>
              </a:extLst>
            </p:cNvPr>
            <p:cNvSpPr/>
            <p:nvPr/>
          </p:nvSpPr>
          <p:spPr>
            <a:xfrm>
              <a:off x="980400" y="286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Présentation</a:t>
              </a:r>
            </a:p>
          </p:txBody>
        </p:sp>
        <p:sp>
          <p:nvSpPr>
            <p:cNvPr id="10" name="Rectangle : coins arrondis 9">
              <a:extLst>
                <a:ext uri="{FF2B5EF4-FFF2-40B4-BE49-F238E27FC236}">
                  <a16:creationId xmlns:a16="http://schemas.microsoft.com/office/drawing/2014/main" id="{15FFB33F-39F1-BD04-693F-52671B9C3539}"/>
                </a:ext>
              </a:extLst>
            </p:cNvPr>
            <p:cNvSpPr/>
            <p:nvPr/>
          </p:nvSpPr>
          <p:spPr>
            <a:xfrm>
              <a:off x="9224400" y="286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Étude de cas</a:t>
              </a:r>
            </a:p>
          </p:txBody>
        </p:sp>
        <p:sp>
          <p:nvSpPr>
            <p:cNvPr id="11" name="Rectangle : coins arrondis 10">
              <a:extLst>
                <a:ext uri="{FF2B5EF4-FFF2-40B4-BE49-F238E27FC236}">
                  <a16:creationId xmlns:a16="http://schemas.microsoft.com/office/drawing/2014/main" id="{6258BC2B-961F-8F34-23B6-46716A6DEA15}"/>
                </a:ext>
              </a:extLst>
            </p:cNvPr>
            <p:cNvSpPr/>
            <p:nvPr/>
          </p:nvSpPr>
          <p:spPr>
            <a:xfrm>
              <a:off x="3041400" y="286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Risques</a:t>
              </a:r>
            </a:p>
          </p:txBody>
        </p:sp>
        <p:sp>
          <p:nvSpPr>
            <p:cNvPr id="12" name="Rectangle : coins arrondis 11">
              <a:extLst>
                <a:ext uri="{FF2B5EF4-FFF2-40B4-BE49-F238E27FC236}">
                  <a16:creationId xmlns:a16="http://schemas.microsoft.com/office/drawing/2014/main" id="{863A3786-661F-3E0D-71E3-4D87C9D587AE}"/>
                </a:ext>
              </a:extLst>
            </p:cNvPr>
            <p:cNvSpPr/>
            <p:nvPr/>
          </p:nvSpPr>
          <p:spPr>
            <a:xfrm>
              <a:off x="5102400" y="286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Bénéfices</a:t>
              </a:r>
            </a:p>
          </p:txBody>
        </p:sp>
      </p:grpSp>
    </p:spTree>
    <p:extLst>
      <p:ext uri="{BB962C8B-B14F-4D97-AF65-F5344CB8AC3E}">
        <p14:creationId xmlns:p14="http://schemas.microsoft.com/office/powerpoint/2010/main" val="377040931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r>
              <a:rPr lang="fr-FR"/>
              <a:t>DEMENEZ &amp; TREHOUT - Juillet 2023</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
        <p:nvSpPr>
          <p:cNvPr id="7" name="Footer Placeholder 4">
            <a:extLst>
              <a:ext uri="{FF2B5EF4-FFF2-40B4-BE49-F238E27FC236}">
                <a16:creationId xmlns:a16="http://schemas.microsoft.com/office/drawing/2014/main" id="{F6B5E648-8C64-A174-AE62-C625A44532E9}"/>
              </a:ext>
            </a:extLst>
          </p:cNvPr>
          <p:cNvSpPr>
            <a:spLocks noGrp="1"/>
          </p:cNvSpPr>
          <p:nvPr>
            <p:ph type="ftr" sz="quarter" idx="11"/>
          </p:nvPr>
        </p:nvSpPr>
        <p:spPr>
          <a:xfrm>
            <a:off x="4038600" y="6356350"/>
            <a:ext cx="4114800" cy="365125"/>
          </a:xfrm>
        </p:spPr>
        <p:txBody>
          <a:bodyPr/>
          <a:lstStyle/>
          <a:p>
            <a:r>
              <a:rPr lang="fr-FR"/>
              <a:t>La diversification de portefeuille avec les marchés émergents est-elle toujours pertinente en 2023 ?</a:t>
            </a:r>
          </a:p>
        </p:txBody>
      </p:sp>
      <p:grpSp>
        <p:nvGrpSpPr>
          <p:cNvPr id="5" name="Groupe 4">
            <a:extLst>
              <a:ext uri="{FF2B5EF4-FFF2-40B4-BE49-F238E27FC236}">
                <a16:creationId xmlns:a16="http://schemas.microsoft.com/office/drawing/2014/main" id="{701423A7-C706-70EF-1AC7-AF364C03ED81}"/>
              </a:ext>
            </a:extLst>
          </p:cNvPr>
          <p:cNvGrpSpPr/>
          <p:nvPr userDrawn="1"/>
        </p:nvGrpSpPr>
        <p:grpSpPr>
          <a:xfrm>
            <a:off x="980400" y="0"/>
            <a:ext cx="10224000" cy="360000"/>
            <a:chOff x="980400" y="3583592"/>
            <a:chExt cx="10224000" cy="360000"/>
          </a:xfrm>
        </p:grpSpPr>
        <p:sp>
          <p:nvSpPr>
            <p:cNvPr id="8" name="Rectangle : coins arrondis 7">
              <a:extLst>
                <a:ext uri="{FF2B5EF4-FFF2-40B4-BE49-F238E27FC236}">
                  <a16:creationId xmlns:a16="http://schemas.microsoft.com/office/drawing/2014/main" id="{BE80563C-DF81-FCA2-0E6B-B361A5CC8B71}"/>
                </a:ext>
              </a:extLst>
            </p:cNvPr>
            <p:cNvSpPr/>
            <p:nvPr/>
          </p:nvSpPr>
          <p:spPr>
            <a:xfrm>
              <a:off x="9224400" y="3583592"/>
              <a:ext cx="1980000" cy="360000"/>
            </a:xfrm>
            <a:prstGeom prst="roundRect">
              <a:avLst/>
            </a:prstGeom>
            <a:solidFill>
              <a:srgbClr val="C3E6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rgbClr val="007CFB"/>
                  </a:solidFill>
                  <a:latin typeface="Montserrat" pitchFamily="2" charset="77"/>
                  <a:cs typeface="Poppins" pitchFamily="2" charset="77"/>
                </a:rPr>
                <a:t>Étude de cas</a:t>
              </a:r>
            </a:p>
          </p:txBody>
        </p:sp>
        <p:sp>
          <p:nvSpPr>
            <p:cNvPr id="9" name="Rectangle : coins arrondis 8">
              <a:extLst>
                <a:ext uri="{FF2B5EF4-FFF2-40B4-BE49-F238E27FC236}">
                  <a16:creationId xmlns:a16="http://schemas.microsoft.com/office/drawing/2014/main" id="{1CAAC1D7-E9B2-E0F0-F7F4-B4DA11FABE69}"/>
                </a:ext>
              </a:extLst>
            </p:cNvPr>
            <p:cNvSpPr/>
            <p:nvPr/>
          </p:nvSpPr>
          <p:spPr>
            <a:xfrm>
              <a:off x="980400" y="358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Présentation</a:t>
              </a:r>
            </a:p>
          </p:txBody>
        </p:sp>
        <p:sp>
          <p:nvSpPr>
            <p:cNvPr id="10" name="Rectangle : coins arrondis 9">
              <a:extLst>
                <a:ext uri="{FF2B5EF4-FFF2-40B4-BE49-F238E27FC236}">
                  <a16:creationId xmlns:a16="http://schemas.microsoft.com/office/drawing/2014/main" id="{4C28ADFB-F315-8A32-EDB9-C1B60086AB98}"/>
                </a:ext>
              </a:extLst>
            </p:cNvPr>
            <p:cNvSpPr/>
            <p:nvPr/>
          </p:nvSpPr>
          <p:spPr>
            <a:xfrm>
              <a:off x="3041400" y="358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Risques</a:t>
              </a:r>
            </a:p>
          </p:txBody>
        </p:sp>
        <p:sp>
          <p:nvSpPr>
            <p:cNvPr id="11" name="Rectangle : coins arrondis 10">
              <a:extLst>
                <a:ext uri="{FF2B5EF4-FFF2-40B4-BE49-F238E27FC236}">
                  <a16:creationId xmlns:a16="http://schemas.microsoft.com/office/drawing/2014/main" id="{81E8AA37-D511-9E7A-FB05-798BE3B56547}"/>
                </a:ext>
              </a:extLst>
            </p:cNvPr>
            <p:cNvSpPr/>
            <p:nvPr/>
          </p:nvSpPr>
          <p:spPr>
            <a:xfrm>
              <a:off x="5102400" y="358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Bénéfices</a:t>
              </a:r>
            </a:p>
          </p:txBody>
        </p:sp>
        <p:sp>
          <p:nvSpPr>
            <p:cNvPr id="12" name="Rectangle : coins arrondis 11">
              <a:extLst>
                <a:ext uri="{FF2B5EF4-FFF2-40B4-BE49-F238E27FC236}">
                  <a16:creationId xmlns:a16="http://schemas.microsoft.com/office/drawing/2014/main" id="{5FF35627-2F94-F8C3-6CA7-4E4E8507B4F8}"/>
                </a:ext>
              </a:extLst>
            </p:cNvPr>
            <p:cNvSpPr/>
            <p:nvPr/>
          </p:nvSpPr>
          <p:spPr>
            <a:xfrm>
              <a:off x="7163400" y="3583592"/>
              <a:ext cx="1980000" cy="360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00">
                  <a:solidFill>
                    <a:sysClr val="windowText" lastClr="000000"/>
                  </a:solidFill>
                  <a:latin typeface="Montserrat" pitchFamily="2" charset="77"/>
                  <a:cs typeface="Poppins" pitchFamily="2" charset="77"/>
                </a:rPr>
                <a:t>Travaux empiriques</a:t>
              </a:r>
            </a:p>
          </p:txBody>
        </p:sp>
      </p:grpSp>
    </p:spTree>
    <p:extLst>
      <p:ext uri="{BB962C8B-B14F-4D97-AF65-F5344CB8AC3E}">
        <p14:creationId xmlns:p14="http://schemas.microsoft.com/office/powerpoint/2010/main" val="398235799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r>
              <a:rPr lang="fr-FR"/>
              <a:t>DEMENEZ &amp; TREHOUT - Juillet 2023</a:t>
            </a:r>
          </a:p>
        </p:txBody>
      </p:sp>
      <p:sp>
        <p:nvSpPr>
          <p:cNvPr id="5" name="Footer Placeholder 4"/>
          <p:cNvSpPr>
            <a:spLocks noGrp="1"/>
          </p:cNvSpPr>
          <p:nvPr>
            <p:ph type="ftr" sz="quarter" idx="11"/>
          </p:nvPr>
        </p:nvSpPr>
        <p:spPr/>
        <p:txBody>
          <a:bodyPr/>
          <a:lstStyle/>
          <a:p>
            <a:r>
              <a:rPr lang="fr-FR"/>
              <a:t>La diversification de portefeuille avec les marchés émergents est-elle toujours pertinente en 2023 ?</a:t>
            </a:r>
          </a:p>
        </p:txBody>
      </p:sp>
      <p:sp>
        <p:nvSpPr>
          <p:cNvPr id="6" name="Slide Number Placeholder 5"/>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236211958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r>
              <a:rPr lang="fr-FR"/>
              <a:t>DEMENEZ &amp; TREHOUT - Juillet 2023</a:t>
            </a:r>
          </a:p>
        </p:txBody>
      </p:sp>
      <p:sp>
        <p:nvSpPr>
          <p:cNvPr id="6" name="Footer Placeholder 5"/>
          <p:cNvSpPr>
            <a:spLocks noGrp="1"/>
          </p:cNvSpPr>
          <p:nvPr>
            <p:ph type="ftr" sz="quarter" idx="11"/>
          </p:nvPr>
        </p:nvSpPr>
        <p:spPr/>
        <p:txBody>
          <a:bodyPr/>
          <a:lstStyle/>
          <a:p>
            <a:r>
              <a:rPr lang="fr-FR"/>
              <a:t>La diversification de portefeuille avec les marchés émergents est-elle toujours pertinente en 2023 ?</a:t>
            </a:r>
          </a:p>
        </p:txBody>
      </p:sp>
      <p:sp>
        <p:nvSpPr>
          <p:cNvPr id="7" name="Slide Number Placeholder 6"/>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203903135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r>
              <a:rPr lang="fr-FR"/>
              <a:t>DEMENEZ &amp; TREHOUT - Juillet 2023</a:t>
            </a:r>
          </a:p>
        </p:txBody>
      </p:sp>
      <p:sp>
        <p:nvSpPr>
          <p:cNvPr id="8" name="Footer Placeholder 7"/>
          <p:cNvSpPr>
            <a:spLocks noGrp="1"/>
          </p:cNvSpPr>
          <p:nvPr>
            <p:ph type="ftr" sz="quarter" idx="11"/>
          </p:nvPr>
        </p:nvSpPr>
        <p:spPr/>
        <p:txBody>
          <a:bodyPr/>
          <a:lstStyle/>
          <a:p>
            <a:r>
              <a:rPr lang="fr-FR"/>
              <a:t>La diversification de portefeuille avec les marchés émergents est-elle toujours pertinente en 2023 ?</a:t>
            </a:r>
          </a:p>
        </p:txBody>
      </p:sp>
      <p:sp>
        <p:nvSpPr>
          <p:cNvPr id="9" name="Slide Number Placeholder 8"/>
          <p:cNvSpPr>
            <a:spLocks noGrp="1"/>
          </p:cNvSpPr>
          <p:nvPr>
            <p:ph type="sldNum" sz="quarter" idx="12"/>
          </p:nvPr>
        </p:nvSpPr>
        <p:spPr/>
        <p:txBody>
          <a:bodyPr/>
          <a:lstStyle/>
          <a:p>
            <a:fld id="{8D49AB44-CDF1-D14B-B400-9C01DF8F9ACD}" type="slidenum">
              <a:rPr lang="fr-FR" smtClean="0"/>
              <a:t>‹N°›</a:t>
            </a:fld>
            <a:endParaRPr lang="fr-FR"/>
          </a:p>
        </p:txBody>
      </p:sp>
    </p:spTree>
    <p:extLst>
      <p:ext uri="{BB962C8B-B14F-4D97-AF65-F5344CB8AC3E}">
        <p14:creationId xmlns:p14="http://schemas.microsoft.com/office/powerpoint/2010/main" val="1458019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9718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r>
              <a:rPr lang="fr-FR"/>
              <a:t>DEMENEZ &amp; TREHOUT - Juillet 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r>
              <a:rPr lang="fr-FR"/>
              <a:t>La diversification de portefeuille avec les marchés émergents est-elle toujours pertinente en 2023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567D56B8-266B-4DCC-A798-DD692DC2152E}" type="slidenum">
              <a:rPr lang="en-US" smtClean="0"/>
              <a:pPr/>
              <a:t>‹N°›</a:t>
            </a:fld>
            <a:endParaRPr lang="en-US"/>
          </a:p>
        </p:txBody>
      </p:sp>
    </p:spTree>
    <p:extLst>
      <p:ext uri="{BB962C8B-B14F-4D97-AF65-F5344CB8AC3E}">
        <p14:creationId xmlns:p14="http://schemas.microsoft.com/office/powerpoint/2010/main" val="23200110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44" r:id="rId3"/>
    <p:sldLayoutId id="2147483745" r:id="rId4"/>
    <p:sldLayoutId id="2147483746" r:id="rId5"/>
    <p:sldLayoutId id="2147483747"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ransition spd="slow">
    <p:wipe/>
  </p:transition>
  <p:hf hdr="0"/>
  <p:txStyles>
    <p:titleStyle>
      <a:lvl1pPr algn="l" defTabSz="914400" rtl="0" eaLnBrk="1" latinLnBrk="0" hangingPunct="1">
        <a:lnSpc>
          <a:spcPct val="90000"/>
        </a:lnSpc>
        <a:spcBef>
          <a:spcPct val="0"/>
        </a:spcBef>
        <a:buNone/>
        <a:defRPr sz="440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14_A0A9B4F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F93911-CC7C-4C71-BE22-F2A50B7A4D86}"/>
              </a:ext>
            </a:extLst>
          </p:cNvPr>
          <p:cNvSpPr>
            <a:spLocks noGrp="1"/>
          </p:cNvSpPr>
          <p:nvPr>
            <p:ph type="ctrTitle"/>
          </p:nvPr>
        </p:nvSpPr>
        <p:spPr>
          <a:xfrm>
            <a:off x="878542" y="1122363"/>
            <a:ext cx="10291481" cy="2387600"/>
          </a:xfrm>
        </p:spPr>
        <p:txBody>
          <a:bodyPr/>
          <a:lstStyle/>
          <a:p>
            <a:pPr algn="l"/>
            <a:r>
              <a:rPr lang="fr-FR">
                <a:latin typeface="Poppins" pitchFamily="2" charset="77"/>
                <a:cs typeface="Poppins" pitchFamily="2" charset="77"/>
              </a:rPr>
              <a:t>Mémoire de fin d'études</a:t>
            </a:r>
          </a:p>
        </p:txBody>
      </p:sp>
      <p:sp>
        <p:nvSpPr>
          <p:cNvPr id="3" name="Sous-titre 2">
            <a:extLst>
              <a:ext uri="{FF2B5EF4-FFF2-40B4-BE49-F238E27FC236}">
                <a16:creationId xmlns:a16="http://schemas.microsoft.com/office/drawing/2014/main" id="{FE5013D2-2C8F-929E-E192-4B01A659A312}"/>
              </a:ext>
            </a:extLst>
          </p:cNvPr>
          <p:cNvSpPr>
            <a:spLocks noGrp="1"/>
          </p:cNvSpPr>
          <p:nvPr>
            <p:ph type="subTitle" idx="1"/>
          </p:nvPr>
        </p:nvSpPr>
        <p:spPr>
          <a:xfrm>
            <a:off x="878542" y="3602038"/>
            <a:ext cx="10291481" cy="1655762"/>
          </a:xfrm>
        </p:spPr>
        <p:txBody>
          <a:bodyPr vert="horz" lIns="91440" tIns="45720" rIns="91440" bIns="45720" rtlCol="0" anchor="t">
            <a:normAutofit/>
          </a:bodyPr>
          <a:lstStyle/>
          <a:p>
            <a:pPr algn="l"/>
            <a:r>
              <a:rPr lang="fr-FR">
                <a:effectLst/>
                <a:latin typeface="Poppins" pitchFamily="2" charset="77"/>
                <a:cs typeface="Poppins" pitchFamily="2" charset="77"/>
              </a:rPr>
              <a:t>Diversification de portefeuille à travers l’investissement dans les pays émergents</a:t>
            </a:r>
          </a:p>
        </p:txBody>
      </p:sp>
      <p:pic>
        <p:nvPicPr>
          <p:cNvPr id="6" name="Image 5" descr="Une image contenant noir, obscurité&#10;&#10;Description générée automatiquement">
            <a:extLst>
              <a:ext uri="{FF2B5EF4-FFF2-40B4-BE49-F238E27FC236}">
                <a16:creationId xmlns:a16="http://schemas.microsoft.com/office/drawing/2014/main" id="{664F881B-4B0A-A137-EA07-D4B5B2D228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1585" y="0"/>
            <a:ext cx="2050415" cy="868045"/>
          </a:xfrm>
          <a:prstGeom prst="rect">
            <a:avLst/>
          </a:prstGeom>
          <a:noFill/>
        </p:spPr>
      </p:pic>
      <p:pic>
        <p:nvPicPr>
          <p:cNvPr id="8" name="Graphique 7">
            <a:extLst>
              <a:ext uri="{FF2B5EF4-FFF2-40B4-BE49-F238E27FC236}">
                <a16:creationId xmlns:a16="http://schemas.microsoft.com/office/drawing/2014/main" id="{0FBEA622-3A0F-C20C-2D7D-E6195F842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551" y="219153"/>
            <a:ext cx="1555629" cy="426275"/>
          </a:xfrm>
          <a:prstGeom prst="rect">
            <a:avLst/>
          </a:prstGeom>
        </p:spPr>
      </p:pic>
      <p:sp>
        <p:nvSpPr>
          <p:cNvPr id="10" name="ZoneTexte 9">
            <a:extLst>
              <a:ext uri="{FF2B5EF4-FFF2-40B4-BE49-F238E27FC236}">
                <a16:creationId xmlns:a16="http://schemas.microsoft.com/office/drawing/2014/main" id="{D2BCCED2-A2FF-FCD1-E195-69E31E77A765}"/>
              </a:ext>
            </a:extLst>
          </p:cNvPr>
          <p:cNvSpPr txBox="1"/>
          <p:nvPr/>
        </p:nvSpPr>
        <p:spPr>
          <a:xfrm>
            <a:off x="0" y="6211669"/>
            <a:ext cx="2151551" cy="646331"/>
          </a:xfrm>
          <a:prstGeom prst="rect">
            <a:avLst/>
          </a:prstGeom>
          <a:noFill/>
        </p:spPr>
        <p:txBody>
          <a:bodyPr wrap="none" lIns="91440" tIns="45720" rIns="91440" bIns="45720" rtlCol="0" anchor="t">
            <a:spAutoFit/>
          </a:bodyPr>
          <a:lstStyle/>
          <a:p>
            <a:r>
              <a:rPr lang="fr-FR">
                <a:latin typeface="Montserrat" pitchFamily="2" charset="77"/>
                <a:cs typeface="Poppins" pitchFamily="2" charset="77"/>
              </a:rPr>
              <a:t>Arthur TREHOUT</a:t>
            </a:r>
          </a:p>
          <a:p>
            <a:r>
              <a:rPr lang="fr-FR">
                <a:latin typeface="Montserrat" pitchFamily="2" charset="77"/>
                <a:cs typeface="Poppins" pitchFamily="2" charset="77"/>
              </a:rPr>
              <a:t>Hugo DEMENEZ</a:t>
            </a:r>
          </a:p>
        </p:txBody>
      </p:sp>
    </p:spTree>
    <p:extLst>
      <p:ext uri="{BB962C8B-B14F-4D97-AF65-F5344CB8AC3E}">
        <p14:creationId xmlns:p14="http://schemas.microsoft.com/office/powerpoint/2010/main" val="249922390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p:txBody>
          <a:bodyPr/>
          <a:lstStyle/>
          <a:p>
            <a:r>
              <a:rPr lang="fr-FR">
                <a:cs typeface="Times New Roman"/>
              </a:rPr>
              <a:t>Notion de risque</a:t>
            </a:r>
            <a:endParaRPr lang="fr-FR">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0E95AF51-46BE-9699-9A3D-6D740649DDC3}"/>
              </a:ext>
            </a:extLst>
          </p:cNvPr>
          <p:cNvSpPr>
            <a:spLocks noGrp="1"/>
          </p:cNvSpPr>
          <p:nvPr>
            <p:ph idx="1"/>
          </p:nvPr>
        </p:nvSpPr>
        <p:spPr>
          <a:xfrm>
            <a:off x="838200" y="1825625"/>
            <a:ext cx="6083300" cy="4351338"/>
          </a:xfrm>
        </p:spPr>
        <p:txBody>
          <a:bodyPr vert="horz" lIns="91440" tIns="45720" rIns="91440" bIns="45720" rtlCol="0" anchor="t">
            <a:normAutofit/>
          </a:bodyPr>
          <a:lstStyle/>
          <a:p>
            <a:pPr marL="342900" indent="-342900" algn="just">
              <a:buFont typeface="Times New Roman" panose="02020603050405020304" pitchFamily="18" charset="0"/>
              <a:buChar char="-"/>
            </a:pPr>
            <a:r>
              <a:rPr lang="fr-FR" sz="1800" b="1">
                <a:solidFill>
                  <a:schemeClr val="accent1"/>
                </a:solidFill>
                <a:latin typeface="Montserrat"/>
                <a:cs typeface="Arial"/>
              </a:rPr>
              <a:t>Risque : </a:t>
            </a:r>
            <a:endParaRPr lang="en-US" sz="1800" b="1">
              <a:solidFill>
                <a:schemeClr val="accent1"/>
              </a:solidFill>
              <a:latin typeface="Montserrat"/>
              <a:cs typeface="Arial"/>
            </a:endParaRPr>
          </a:p>
          <a:p>
            <a:pPr marL="0" indent="0" algn="just">
              <a:buNone/>
            </a:pPr>
            <a:r>
              <a:rPr lang="fr-FR" sz="1800">
                <a:latin typeface="Montserrat"/>
                <a:cs typeface="Arial"/>
              </a:rPr>
              <a:t>Exposition à l’incertitude des revenus </a:t>
            </a:r>
          </a:p>
          <a:p>
            <a:pPr marL="342900" indent="-342900" algn="just">
              <a:buFont typeface="Times New Roman" panose="02020603050405020304" pitchFamily="18" charset="0"/>
              <a:buChar char="-"/>
            </a:pPr>
            <a:endParaRPr lang="fr-FR" sz="1800">
              <a:cs typeface="Arial" panose="020B0604020202020204" pitchFamily="34" charset="0"/>
            </a:endParaRPr>
          </a:p>
          <a:p>
            <a:pPr marL="342900" indent="-342900" algn="just">
              <a:buFont typeface="Times New Roman" panose="02020603050405020304" pitchFamily="18" charset="0"/>
              <a:buChar char="-"/>
            </a:pPr>
            <a:r>
              <a:rPr lang="fr-FR" sz="1800" b="1">
                <a:solidFill>
                  <a:schemeClr val="accent1"/>
                </a:solidFill>
                <a:latin typeface="Montserrat"/>
                <a:cs typeface="Arial"/>
              </a:rPr>
              <a:t>Caractéristique propre du risque :</a:t>
            </a:r>
          </a:p>
          <a:p>
            <a:pPr marL="0" indent="0" algn="just">
              <a:buNone/>
            </a:pPr>
            <a:r>
              <a:rPr lang="fr-FR" sz="1800">
                <a:latin typeface="Montserrat"/>
                <a:cs typeface="Arial"/>
              </a:rPr>
              <a:t>Incertitude temporelle d’un évènement ayant une certaine probabilité de survenir et de mettre en difficulté le système bancaire, une banque, un portefeuille…</a:t>
            </a:r>
          </a:p>
          <a:p>
            <a:pPr marL="342900" indent="-342900" algn="just">
              <a:buFont typeface="Times New Roman" panose="02020603050405020304" pitchFamily="18" charset="0"/>
              <a:buChar char="-"/>
            </a:pPr>
            <a:endParaRPr lang="fr-FR" sz="1800">
              <a:cs typeface="Arial" panose="020B0604020202020204" pitchFamily="34" charset="0"/>
            </a:endParaRPr>
          </a:p>
          <a:p>
            <a:pPr marL="342900" indent="-342900" algn="just">
              <a:buFont typeface="Times New Roman" panose="02020603050405020304" pitchFamily="18" charset="0"/>
              <a:buChar char="-"/>
            </a:pPr>
            <a:r>
              <a:rPr lang="fr-FR" sz="1800" b="1">
                <a:solidFill>
                  <a:schemeClr val="accent1"/>
                </a:solidFill>
                <a:latin typeface="Montserrat"/>
                <a:cs typeface="Arial"/>
              </a:rPr>
              <a:t>Intérêt d’identifier les risques : </a:t>
            </a:r>
            <a:endParaRPr lang="en-US" sz="1800" b="1">
              <a:solidFill>
                <a:schemeClr val="accent1"/>
              </a:solidFill>
              <a:latin typeface="Montserrat"/>
              <a:cs typeface="Arial"/>
            </a:endParaRPr>
          </a:p>
          <a:p>
            <a:pPr marL="0" indent="0" algn="just">
              <a:buNone/>
            </a:pPr>
            <a:r>
              <a:rPr lang="fr-FR" sz="1800">
                <a:latin typeface="Montserrat"/>
                <a:cs typeface="Arial"/>
              </a:rPr>
              <a:t>Limiter les effets de cette incertitude sur les résultats </a:t>
            </a:r>
          </a:p>
        </p:txBody>
      </p:sp>
      <p:pic>
        <p:nvPicPr>
          <p:cNvPr id="8" name="Graphique 3">
            <a:extLst>
              <a:ext uri="{FF2B5EF4-FFF2-40B4-BE49-F238E27FC236}">
                <a16:creationId xmlns:a16="http://schemas.microsoft.com/office/drawing/2014/main" id="{B0DA7EB8-9874-2DA5-02A4-EC3B176E9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7299" y="1772873"/>
            <a:ext cx="4733576" cy="3307685"/>
          </a:xfrm>
          <a:prstGeom prst="rect">
            <a:avLst/>
          </a:prstGeom>
        </p:spPr>
      </p:pic>
      <p:sp>
        <p:nvSpPr>
          <p:cNvPr id="20" name="Espace réservé de la date 19">
            <a:extLst>
              <a:ext uri="{FF2B5EF4-FFF2-40B4-BE49-F238E27FC236}">
                <a16:creationId xmlns:a16="http://schemas.microsoft.com/office/drawing/2014/main" id="{657BABE8-ABF7-6B19-9E5B-6DD57B23C2CA}"/>
              </a:ext>
            </a:extLst>
          </p:cNvPr>
          <p:cNvSpPr>
            <a:spLocks noGrp="1"/>
          </p:cNvSpPr>
          <p:nvPr>
            <p:ph type="dt" sz="half" idx="10"/>
          </p:nvPr>
        </p:nvSpPr>
        <p:spPr/>
        <p:txBody>
          <a:bodyPr/>
          <a:lstStyle/>
          <a:p>
            <a:r>
              <a:rPr lang="fr-FR"/>
              <a:t>DEMENEZ &amp; TREHOUT - Juillet 2023</a:t>
            </a:r>
          </a:p>
        </p:txBody>
      </p:sp>
      <p:sp>
        <p:nvSpPr>
          <p:cNvPr id="21" name="Espace réservé du pied de page 20">
            <a:extLst>
              <a:ext uri="{FF2B5EF4-FFF2-40B4-BE49-F238E27FC236}">
                <a16:creationId xmlns:a16="http://schemas.microsoft.com/office/drawing/2014/main" id="{634DC5FD-9B61-D50D-A952-5B49F53F724A}"/>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2" name="Espace réservé du numéro de diapositive 21">
            <a:extLst>
              <a:ext uri="{FF2B5EF4-FFF2-40B4-BE49-F238E27FC236}">
                <a16:creationId xmlns:a16="http://schemas.microsoft.com/office/drawing/2014/main" id="{983921E6-22A5-08C9-C40A-A79C2113860B}"/>
              </a:ext>
            </a:extLst>
          </p:cNvPr>
          <p:cNvSpPr>
            <a:spLocks noGrp="1"/>
          </p:cNvSpPr>
          <p:nvPr>
            <p:ph type="sldNum" sz="quarter" idx="12"/>
          </p:nvPr>
        </p:nvSpPr>
        <p:spPr/>
        <p:txBody>
          <a:bodyPr/>
          <a:lstStyle/>
          <a:p>
            <a:fld id="{8D49AB44-CDF1-D14B-B400-9C01DF8F9ACD}" type="slidenum">
              <a:rPr lang="fr-FR" smtClean="0"/>
              <a:t>10</a:t>
            </a:fld>
            <a:endParaRPr lang="fr-FR"/>
          </a:p>
        </p:txBody>
      </p:sp>
    </p:spTree>
    <p:extLst>
      <p:ext uri="{BB962C8B-B14F-4D97-AF65-F5344CB8AC3E}">
        <p14:creationId xmlns:p14="http://schemas.microsoft.com/office/powerpoint/2010/main" val="15319866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a:ln>
            <a:noFill/>
          </a:ln>
        </p:spPr>
        <p:txBody>
          <a:bodyPr/>
          <a:lstStyle/>
          <a:p>
            <a:r>
              <a:rPr lang="fr-FR">
                <a:latin typeface="Montserrat" pitchFamily="2" charset="77"/>
                <a:cs typeface="Times New Roman"/>
              </a:rPr>
              <a:t>Différents types de risques</a:t>
            </a:r>
            <a:endParaRPr lang="en-US">
              <a:latin typeface="Montserrat" pitchFamily="2" charset="77"/>
              <a:cs typeface="Times New Roman"/>
            </a:endParaRPr>
          </a:p>
        </p:txBody>
      </p:sp>
      <p:sp>
        <p:nvSpPr>
          <p:cNvPr id="9" name="Rectangle : coins arrondis 3">
            <a:extLst>
              <a:ext uri="{FF2B5EF4-FFF2-40B4-BE49-F238E27FC236}">
                <a16:creationId xmlns:a16="http://schemas.microsoft.com/office/drawing/2014/main" id="{F8596E20-4D9B-CC2F-F3F9-B8BC74BB5B02}"/>
              </a:ext>
            </a:extLst>
          </p:cNvPr>
          <p:cNvSpPr>
            <a:spLocks/>
          </p:cNvSpPr>
          <p:nvPr/>
        </p:nvSpPr>
        <p:spPr>
          <a:xfrm>
            <a:off x="4993112" y="2055628"/>
            <a:ext cx="2160000" cy="720000"/>
          </a:xfrm>
          <a:prstGeom prst="roundRect">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Systémique</a:t>
            </a:r>
            <a:endParaRPr lang="en-US" sz="1600">
              <a:latin typeface="Montserrat" pitchFamily="2" charset="77"/>
            </a:endParaRPr>
          </a:p>
        </p:txBody>
      </p:sp>
      <p:sp>
        <p:nvSpPr>
          <p:cNvPr id="17" name="Rectangle : coins arrondis 15">
            <a:extLst>
              <a:ext uri="{FF2B5EF4-FFF2-40B4-BE49-F238E27FC236}">
                <a16:creationId xmlns:a16="http://schemas.microsoft.com/office/drawing/2014/main" id="{A7D5DB9D-DFC4-44D5-330E-1AC998EC5957}"/>
              </a:ext>
            </a:extLst>
          </p:cNvPr>
          <p:cNvSpPr/>
          <p:nvPr/>
        </p:nvSpPr>
        <p:spPr>
          <a:xfrm>
            <a:off x="2578606" y="3660717"/>
            <a:ext cx="2160000" cy="720000"/>
          </a:xfrm>
          <a:prstGeom prst="roundRect">
            <a:avLst/>
          </a:prstGeom>
          <a:solidFill>
            <a:srgbClr val="575A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Solvabilité </a:t>
            </a:r>
            <a:endParaRPr lang="en-US" sz="1600">
              <a:latin typeface="Montserrat" pitchFamily="2" charset="77"/>
            </a:endParaRPr>
          </a:p>
        </p:txBody>
      </p:sp>
      <p:sp>
        <p:nvSpPr>
          <p:cNvPr id="11" name="Rectangle : coins arrondis 5">
            <a:extLst>
              <a:ext uri="{FF2B5EF4-FFF2-40B4-BE49-F238E27FC236}">
                <a16:creationId xmlns:a16="http://schemas.microsoft.com/office/drawing/2014/main" id="{C343A8AF-244F-8B9E-8CC7-23DEB8EA23FF}"/>
              </a:ext>
            </a:extLst>
          </p:cNvPr>
          <p:cNvSpPr/>
          <p:nvPr/>
        </p:nvSpPr>
        <p:spPr>
          <a:xfrm>
            <a:off x="9822124" y="3655114"/>
            <a:ext cx="2160000" cy="720000"/>
          </a:xfrm>
          <a:prstGeom prst="roundRect">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Opérationnel</a:t>
            </a:r>
            <a:endParaRPr lang="en-US" sz="1600">
              <a:latin typeface="Montserrat" pitchFamily="2" charset="77"/>
            </a:endParaRPr>
          </a:p>
        </p:txBody>
      </p:sp>
      <p:sp>
        <p:nvSpPr>
          <p:cNvPr id="19" name="Rectangle : coins arrondis 16">
            <a:extLst>
              <a:ext uri="{FF2B5EF4-FFF2-40B4-BE49-F238E27FC236}">
                <a16:creationId xmlns:a16="http://schemas.microsoft.com/office/drawing/2014/main" id="{1D16DE0A-343E-B552-F512-59315B160201}"/>
              </a:ext>
            </a:extLst>
          </p:cNvPr>
          <p:cNvSpPr/>
          <p:nvPr/>
        </p:nvSpPr>
        <p:spPr>
          <a:xfrm>
            <a:off x="9822124" y="5254600"/>
            <a:ext cx="2160000" cy="720000"/>
          </a:xfrm>
          <a:prstGeom prst="roundRect">
            <a:avLst/>
          </a:prstGeom>
          <a:solidFill>
            <a:srgbClr val="ACA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Politique </a:t>
            </a:r>
            <a:endParaRPr lang="en-US" sz="1600">
              <a:latin typeface="Montserrat" pitchFamily="2" charset="77"/>
            </a:endParaRPr>
          </a:p>
        </p:txBody>
      </p:sp>
      <p:sp>
        <p:nvSpPr>
          <p:cNvPr id="23" name="Rectangle : coins arrondis 21">
            <a:extLst>
              <a:ext uri="{FF2B5EF4-FFF2-40B4-BE49-F238E27FC236}">
                <a16:creationId xmlns:a16="http://schemas.microsoft.com/office/drawing/2014/main" id="{ADAB5697-8EFE-1507-A655-6D68251860EF}"/>
              </a:ext>
            </a:extLst>
          </p:cNvPr>
          <p:cNvSpPr/>
          <p:nvPr/>
        </p:nvSpPr>
        <p:spPr>
          <a:xfrm>
            <a:off x="164100" y="3660717"/>
            <a:ext cx="2160000" cy="720000"/>
          </a:xfrm>
          <a:prstGeom prst="roundRect">
            <a:avLst/>
          </a:prstGeom>
          <a:solidFill>
            <a:srgbClr val="575A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Crédit (défaut) </a:t>
            </a:r>
            <a:endParaRPr lang="en-US" sz="1600">
              <a:latin typeface="Montserrat" pitchFamily="2" charset="77"/>
            </a:endParaRPr>
          </a:p>
        </p:txBody>
      </p:sp>
      <p:sp>
        <p:nvSpPr>
          <p:cNvPr id="15" name="Rectangle : coins arrondis 13">
            <a:extLst>
              <a:ext uri="{FF2B5EF4-FFF2-40B4-BE49-F238E27FC236}">
                <a16:creationId xmlns:a16="http://schemas.microsoft.com/office/drawing/2014/main" id="{17CE8A26-8AE2-1F2C-3B3E-EFE8754BDC1A}"/>
              </a:ext>
            </a:extLst>
          </p:cNvPr>
          <p:cNvSpPr>
            <a:spLocks/>
          </p:cNvSpPr>
          <p:nvPr/>
        </p:nvSpPr>
        <p:spPr>
          <a:xfrm>
            <a:off x="4993112" y="3655114"/>
            <a:ext cx="2160000" cy="720000"/>
          </a:xfrm>
          <a:prstGeom prst="roundRect">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Marché </a:t>
            </a:r>
            <a:endParaRPr lang="en-US" sz="1600">
              <a:latin typeface="Montserrat" pitchFamily="2" charset="77"/>
            </a:endParaRPr>
          </a:p>
        </p:txBody>
      </p:sp>
      <p:sp>
        <p:nvSpPr>
          <p:cNvPr id="21" name="Rectangle : coins arrondis 17">
            <a:extLst>
              <a:ext uri="{FF2B5EF4-FFF2-40B4-BE49-F238E27FC236}">
                <a16:creationId xmlns:a16="http://schemas.microsoft.com/office/drawing/2014/main" id="{79F9D372-8B77-C7D2-F5B6-9B8B3E539E7B}"/>
              </a:ext>
            </a:extLst>
          </p:cNvPr>
          <p:cNvSpPr>
            <a:spLocks/>
          </p:cNvSpPr>
          <p:nvPr/>
        </p:nvSpPr>
        <p:spPr>
          <a:xfrm>
            <a:off x="3595904" y="5254600"/>
            <a:ext cx="2160000" cy="720000"/>
          </a:xfrm>
          <a:prstGeom prst="roundRect">
            <a:avLst/>
          </a:prstGeom>
          <a:solidFill>
            <a:srgbClr val="ACA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Taux </a:t>
            </a:r>
            <a:endParaRPr lang="en-US" sz="1600">
              <a:latin typeface="Montserrat" pitchFamily="2" charset="77"/>
            </a:endParaRPr>
          </a:p>
        </p:txBody>
      </p:sp>
      <p:sp>
        <p:nvSpPr>
          <p:cNvPr id="25" name="Rectangle : coins arrondis 22">
            <a:extLst>
              <a:ext uri="{FF2B5EF4-FFF2-40B4-BE49-F238E27FC236}">
                <a16:creationId xmlns:a16="http://schemas.microsoft.com/office/drawing/2014/main" id="{BBDEDCE7-DA87-91C1-186D-5AB20D11F23C}"/>
              </a:ext>
            </a:extLst>
          </p:cNvPr>
          <p:cNvSpPr/>
          <p:nvPr/>
        </p:nvSpPr>
        <p:spPr>
          <a:xfrm>
            <a:off x="6190014" y="5254600"/>
            <a:ext cx="2160000" cy="720000"/>
          </a:xfrm>
          <a:prstGeom prst="roundRect">
            <a:avLst/>
          </a:prstGeom>
          <a:solidFill>
            <a:srgbClr val="ACA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Change</a:t>
            </a:r>
            <a:endParaRPr lang="en-US" sz="1600">
              <a:latin typeface="Montserrat" pitchFamily="2" charset="77"/>
            </a:endParaRPr>
          </a:p>
        </p:txBody>
      </p:sp>
      <p:sp>
        <p:nvSpPr>
          <p:cNvPr id="48" name="Rectangle : coins arrondis 13">
            <a:extLst>
              <a:ext uri="{FF2B5EF4-FFF2-40B4-BE49-F238E27FC236}">
                <a16:creationId xmlns:a16="http://schemas.microsoft.com/office/drawing/2014/main" id="{209AD112-A6D3-8A3C-CDF3-18D51A67ADAE}"/>
              </a:ext>
            </a:extLst>
          </p:cNvPr>
          <p:cNvSpPr/>
          <p:nvPr/>
        </p:nvSpPr>
        <p:spPr>
          <a:xfrm>
            <a:off x="7407618" y="3655114"/>
            <a:ext cx="2160000" cy="720000"/>
          </a:xfrm>
          <a:prstGeom prst="roundRect">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latin typeface="Montserrat" pitchFamily="2" charset="77"/>
              </a:rPr>
              <a:t>Liquidité </a:t>
            </a:r>
            <a:endParaRPr lang="en-US" sz="1600">
              <a:latin typeface="Montserrat" pitchFamily="2" charset="77"/>
            </a:endParaRPr>
          </a:p>
        </p:txBody>
      </p:sp>
      <p:cxnSp>
        <p:nvCxnSpPr>
          <p:cNvPr id="75" name="Connecteur en angle 74">
            <a:extLst>
              <a:ext uri="{FF2B5EF4-FFF2-40B4-BE49-F238E27FC236}">
                <a16:creationId xmlns:a16="http://schemas.microsoft.com/office/drawing/2014/main" id="{53D9DE41-C3A5-D3C2-1C72-DE84AC338FC4}"/>
              </a:ext>
            </a:extLst>
          </p:cNvPr>
          <p:cNvCxnSpPr>
            <a:stCxn id="9" idx="2"/>
            <a:endCxn id="23" idx="0"/>
          </p:cNvCxnSpPr>
          <p:nvPr/>
        </p:nvCxnSpPr>
        <p:spPr>
          <a:xfrm rot="5400000">
            <a:off x="3216062" y="803666"/>
            <a:ext cx="885089" cy="4829012"/>
          </a:xfrm>
          <a:prstGeom prst="bentConnector3">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76" name="Connecteur en angle 75">
            <a:extLst>
              <a:ext uri="{FF2B5EF4-FFF2-40B4-BE49-F238E27FC236}">
                <a16:creationId xmlns:a16="http://schemas.microsoft.com/office/drawing/2014/main" id="{E08F9006-5DB1-3361-6995-2456B283373D}"/>
              </a:ext>
            </a:extLst>
          </p:cNvPr>
          <p:cNvCxnSpPr>
            <a:cxnSpLocks/>
            <a:stCxn id="9" idx="2"/>
            <a:endCxn id="17" idx="0"/>
          </p:cNvCxnSpPr>
          <p:nvPr/>
        </p:nvCxnSpPr>
        <p:spPr>
          <a:xfrm rot="5400000">
            <a:off x="4423315" y="2010919"/>
            <a:ext cx="885089" cy="2414506"/>
          </a:xfrm>
          <a:prstGeom prst="bentConnector3">
            <a:avLst>
              <a:gd name="adj1" fmla="val 50000"/>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79" name="Connecteur en angle 78">
            <a:extLst>
              <a:ext uri="{FF2B5EF4-FFF2-40B4-BE49-F238E27FC236}">
                <a16:creationId xmlns:a16="http://schemas.microsoft.com/office/drawing/2014/main" id="{3BC6D687-B865-A724-59B0-2E64507F6BB0}"/>
              </a:ext>
            </a:extLst>
          </p:cNvPr>
          <p:cNvCxnSpPr>
            <a:cxnSpLocks/>
            <a:stCxn id="9" idx="2"/>
            <a:endCxn id="48" idx="0"/>
          </p:cNvCxnSpPr>
          <p:nvPr/>
        </p:nvCxnSpPr>
        <p:spPr>
          <a:xfrm rot="16200000" flipH="1">
            <a:off x="6840622" y="2008118"/>
            <a:ext cx="879486" cy="2414506"/>
          </a:xfrm>
          <a:prstGeom prst="bentConnector3">
            <a:avLst>
              <a:gd name="adj1" fmla="val 50000"/>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82" name="Connecteur en angle 81">
            <a:extLst>
              <a:ext uri="{FF2B5EF4-FFF2-40B4-BE49-F238E27FC236}">
                <a16:creationId xmlns:a16="http://schemas.microsoft.com/office/drawing/2014/main" id="{05F2D36D-0E49-DD40-AC10-5DEB39A5DE6E}"/>
              </a:ext>
            </a:extLst>
          </p:cNvPr>
          <p:cNvCxnSpPr>
            <a:cxnSpLocks/>
            <a:stCxn id="9" idx="2"/>
            <a:endCxn id="11" idx="0"/>
          </p:cNvCxnSpPr>
          <p:nvPr/>
        </p:nvCxnSpPr>
        <p:spPr>
          <a:xfrm rot="16200000" flipH="1">
            <a:off x="8047875" y="800865"/>
            <a:ext cx="879486" cy="4829012"/>
          </a:xfrm>
          <a:prstGeom prst="bentConnector3">
            <a:avLst>
              <a:gd name="adj1" fmla="val 50000"/>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8EA15348-7B8B-EEFF-3D40-646A5929ED1C}"/>
              </a:ext>
            </a:extLst>
          </p:cNvPr>
          <p:cNvCxnSpPr>
            <a:stCxn id="9" idx="2"/>
            <a:endCxn id="15" idx="0"/>
          </p:cNvCxnSpPr>
          <p:nvPr/>
        </p:nvCxnSpPr>
        <p:spPr>
          <a:xfrm>
            <a:off x="6073112" y="2775628"/>
            <a:ext cx="0" cy="879486"/>
          </a:xfrm>
          <a:prstGeom prst="straightConnector1">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87" name="Connecteur en angle 86">
            <a:extLst>
              <a:ext uri="{FF2B5EF4-FFF2-40B4-BE49-F238E27FC236}">
                <a16:creationId xmlns:a16="http://schemas.microsoft.com/office/drawing/2014/main" id="{CECDED33-BBAB-91FF-AC6C-EF7F021C9512}"/>
              </a:ext>
            </a:extLst>
          </p:cNvPr>
          <p:cNvCxnSpPr>
            <a:cxnSpLocks/>
            <a:stCxn id="15" idx="2"/>
            <a:endCxn id="21" idx="0"/>
          </p:cNvCxnSpPr>
          <p:nvPr/>
        </p:nvCxnSpPr>
        <p:spPr>
          <a:xfrm rot="5400000">
            <a:off x="4934765" y="4116253"/>
            <a:ext cx="879486" cy="1397208"/>
          </a:xfrm>
          <a:prstGeom prst="bentConnector3">
            <a:avLst>
              <a:gd name="adj1" fmla="val 50000"/>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90" name="Connecteur en angle 89">
            <a:extLst>
              <a:ext uri="{FF2B5EF4-FFF2-40B4-BE49-F238E27FC236}">
                <a16:creationId xmlns:a16="http://schemas.microsoft.com/office/drawing/2014/main" id="{752A4146-EAC0-C7E3-E2DA-DD69B17BF54F}"/>
              </a:ext>
            </a:extLst>
          </p:cNvPr>
          <p:cNvCxnSpPr>
            <a:cxnSpLocks/>
            <a:stCxn id="15" idx="2"/>
            <a:endCxn id="25" idx="0"/>
          </p:cNvCxnSpPr>
          <p:nvPr/>
        </p:nvCxnSpPr>
        <p:spPr>
          <a:xfrm rot="16200000" flipH="1">
            <a:off x="6231820" y="4216406"/>
            <a:ext cx="879486" cy="1196902"/>
          </a:xfrm>
          <a:prstGeom prst="bentConnector3">
            <a:avLst>
              <a:gd name="adj1" fmla="val 50000"/>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6364E441-FE4C-7A76-E693-F937337EDEA8}"/>
              </a:ext>
            </a:extLst>
          </p:cNvPr>
          <p:cNvCxnSpPr>
            <a:stCxn id="11" idx="2"/>
            <a:endCxn id="19" idx="0"/>
          </p:cNvCxnSpPr>
          <p:nvPr/>
        </p:nvCxnSpPr>
        <p:spPr>
          <a:xfrm>
            <a:off x="10902124" y="4375114"/>
            <a:ext cx="0" cy="879486"/>
          </a:xfrm>
          <a:prstGeom prst="straightConnector1">
            <a:avLst/>
          </a:prstGeom>
          <a:ln w="12700">
            <a:solidFill>
              <a:srgbClr val="007CFB"/>
            </a:solidFill>
            <a:tailEnd type="none"/>
          </a:ln>
        </p:spPr>
        <p:style>
          <a:lnRef idx="1">
            <a:schemeClr val="accent1"/>
          </a:lnRef>
          <a:fillRef idx="0">
            <a:schemeClr val="accent1"/>
          </a:fillRef>
          <a:effectRef idx="0">
            <a:schemeClr val="accent1"/>
          </a:effectRef>
          <a:fontRef idx="minor">
            <a:schemeClr val="tx1"/>
          </a:fontRef>
        </p:style>
      </p:cxnSp>
      <p:sp>
        <p:nvSpPr>
          <p:cNvPr id="97" name="Espace réservé de la date 96">
            <a:extLst>
              <a:ext uri="{FF2B5EF4-FFF2-40B4-BE49-F238E27FC236}">
                <a16:creationId xmlns:a16="http://schemas.microsoft.com/office/drawing/2014/main" id="{F007C69F-AEEA-EA5C-C057-5E1A8ED5F68D}"/>
              </a:ext>
            </a:extLst>
          </p:cNvPr>
          <p:cNvSpPr>
            <a:spLocks noGrp="1"/>
          </p:cNvSpPr>
          <p:nvPr>
            <p:ph type="dt" sz="half" idx="10"/>
          </p:nvPr>
        </p:nvSpPr>
        <p:spPr/>
        <p:txBody>
          <a:bodyPr/>
          <a:lstStyle/>
          <a:p>
            <a:r>
              <a:rPr lang="fr-FR"/>
              <a:t>DEMENEZ &amp; TREHOUT - Juillet 2023</a:t>
            </a:r>
          </a:p>
        </p:txBody>
      </p:sp>
      <p:sp>
        <p:nvSpPr>
          <p:cNvPr id="98" name="Espace réservé du pied de page 97">
            <a:extLst>
              <a:ext uri="{FF2B5EF4-FFF2-40B4-BE49-F238E27FC236}">
                <a16:creationId xmlns:a16="http://schemas.microsoft.com/office/drawing/2014/main" id="{F3496B8A-8A82-BA5B-10D4-4C28A6DD1723}"/>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99" name="Espace réservé du numéro de diapositive 98">
            <a:extLst>
              <a:ext uri="{FF2B5EF4-FFF2-40B4-BE49-F238E27FC236}">
                <a16:creationId xmlns:a16="http://schemas.microsoft.com/office/drawing/2014/main" id="{CE9E521D-BB3A-2C7B-EEA2-12F6B439DF90}"/>
              </a:ext>
            </a:extLst>
          </p:cNvPr>
          <p:cNvSpPr>
            <a:spLocks noGrp="1"/>
          </p:cNvSpPr>
          <p:nvPr>
            <p:ph type="sldNum" sz="quarter" idx="12"/>
          </p:nvPr>
        </p:nvSpPr>
        <p:spPr/>
        <p:txBody>
          <a:bodyPr/>
          <a:lstStyle/>
          <a:p>
            <a:fld id="{8D49AB44-CDF1-D14B-B400-9C01DF8F9ACD}" type="slidenum">
              <a:rPr lang="fr-FR" smtClean="0"/>
              <a:t>11</a:t>
            </a:fld>
            <a:endParaRPr lang="fr-FR"/>
          </a:p>
        </p:txBody>
      </p:sp>
    </p:spTree>
    <p:extLst>
      <p:ext uri="{BB962C8B-B14F-4D97-AF65-F5344CB8AC3E}">
        <p14:creationId xmlns:p14="http://schemas.microsoft.com/office/powerpoint/2010/main" val="286964559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40C37700-97D4-1ED5-404B-C3FA03155EAB}"/>
              </a:ext>
            </a:extLst>
          </p:cNvPr>
          <p:cNvGrpSpPr/>
          <p:nvPr/>
        </p:nvGrpSpPr>
        <p:grpSpPr>
          <a:xfrm>
            <a:off x="-1" y="3924300"/>
            <a:ext cx="12201493" cy="2929869"/>
            <a:chOff x="-2863850" y="2561696"/>
            <a:chExt cx="15055850" cy="3615268"/>
          </a:xfrm>
        </p:grpSpPr>
        <p:pic>
          <p:nvPicPr>
            <p:cNvPr id="18434" name="Picture 2" descr="1,000+ Street Riot Illustrations, Royalty-Free Vector Graphics &amp; Clip Art -  iStock | Protest, Refugee">
              <a:extLst>
                <a:ext uri="{FF2B5EF4-FFF2-40B4-BE49-F238E27FC236}">
                  <a16:creationId xmlns:a16="http://schemas.microsoft.com/office/drawing/2014/main" id="{C7925281-8D51-DF00-823A-F469E34527E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769100" y="2561697"/>
              <a:ext cx="5422900" cy="36152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1,000+ Street Riot Illustrations, Royalty-Free Vector Graphics &amp; Clip Art -  iStock | Protest, Refugee">
              <a:extLst>
                <a:ext uri="{FF2B5EF4-FFF2-40B4-BE49-F238E27FC236}">
                  <a16:creationId xmlns:a16="http://schemas.microsoft.com/office/drawing/2014/main" id="{02FAFDF3-4689-57A2-4924-B291CF596E24}"/>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r="2576"/>
            <a:stretch/>
          </p:blipFill>
          <p:spPr bwMode="auto">
            <a:xfrm>
              <a:off x="1485900" y="2561696"/>
              <a:ext cx="5283200" cy="36152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1,000+ Street Riot Illustrations, Royalty-Free Vector Graphics &amp; Clip Art -  iStock | Protest, Refugee">
              <a:extLst>
                <a:ext uri="{FF2B5EF4-FFF2-40B4-BE49-F238E27FC236}">
                  <a16:creationId xmlns:a16="http://schemas.microsoft.com/office/drawing/2014/main" id="{4CE09588-AC14-42A0-D8FE-9410938E64F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r="14051"/>
            <a:stretch/>
          </p:blipFill>
          <p:spPr bwMode="auto">
            <a:xfrm>
              <a:off x="-2863850" y="2561696"/>
              <a:ext cx="4660900" cy="361526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p:txBody>
          <a:bodyPr/>
          <a:lstStyle/>
          <a:p>
            <a:r>
              <a:rPr lang="fr-FR">
                <a:cs typeface="Times New Roman"/>
              </a:rPr>
              <a:t>Risque politique</a:t>
            </a:r>
            <a:endParaRPr lang="fr-FR">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0E95AF51-46BE-9699-9A3D-6D740649DDC3}"/>
              </a:ext>
            </a:extLst>
          </p:cNvPr>
          <p:cNvSpPr>
            <a:spLocks noGrp="1"/>
          </p:cNvSpPr>
          <p:nvPr>
            <p:ph idx="1"/>
          </p:nvPr>
        </p:nvSpPr>
        <p:spPr>
          <a:xfrm>
            <a:off x="838200" y="1690688"/>
            <a:ext cx="10515600" cy="4351338"/>
          </a:xfrm>
        </p:spPr>
        <p:txBody>
          <a:bodyPr vert="horz" lIns="91440" tIns="45720" rIns="91440" bIns="45720" rtlCol="0" anchor="t">
            <a:normAutofit/>
          </a:bodyPr>
          <a:lstStyle/>
          <a:p>
            <a:pPr marL="342900" indent="-342900" algn="just">
              <a:buFont typeface="Times New Roman" panose="02020603050405020304" pitchFamily="18" charset="0"/>
              <a:buChar char="-"/>
            </a:pPr>
            <a:r>
              <a:rPr lang="fr-FR" sz="1800" b="1">
                <a:solidFill>
                  <a:schemeClr val="accent1"/>
                </a:solidFill>
                <a:latin typeface="Montserrat"/>
                <a:cs typeface="Arial"/>
              </a:rPr>
              <a:t>Réglementation Bâle </a:t>
            </a:r>
            <a:r>
              <a:rPr lang="fr-FR" sz="1800" b="1">
                <a:latin typeface="Montserrat"/>
                <a:cs typeface="Arial"/>
              </a:rPr>
              <a:t>:</a:t>
            </a:r>
            <a:r>
              <a:rPr lang="fr-FR" sz="1800">
                <a:latin typeface="Montserrat"/>
                <a:cs typeface="Arial"/>
              </a:rPr>
              <a:t> introduit et mis en application le risque opérationnel en 2004-2008.</a:t>
            </a:r>
          </a:p>
          <a:p>
            <a:pPr marL="342900" indent="-342900" algn="just">
              <a:buFont typeface="Times New Roman" panose="02020603050405020304" pitchFamily="18" charset="0"/>
              <a:buChar char="-"/>
            </a:pPr>
            <a:endParaRPr lang="en-US" sz="1800">
              <a:latin typeface="Montserrat"/>
              <a:cs typeface="Arial"/>
            </a:endParaRPr>
          </a:p>
          <a:p>
            <a:pPr marL="342900" indent="-342900" algn="just">
              <a:buFont typeface="Times New Roman" panose="02020603050405020304" pitchFamily="18" charset="0"/>
              <a:buChar char="-"/>
            </a:pPr>
            <a:r>
              <a:rPr lang="fr-FR" sz="1800" b="1">
                <a:solidFill>
                  <a:schemeClr val="accent1"/>
                </a:solidFill>
                <a:latin typeface="Montserrat"/>
                <a:cs typeface="Arial"/>
              </a:rPr>
              <a:t>Risque opérationnel </a:t>
            </a:r>
            <a:r>
              <a:rPr lang="fr-FR" sz="1800" b="1">
                <a:latin typeface="Montserrat"/>
                <a:cs typeface="Arial"/>
              </a:rPr>
              <a:t>:</a:t>
            </a:r>
            <a:r>
              <a:rPr lang="fr-FR" sz="1800">
                <a:latin typeface="Montserrat"/>
                <a:cs typeface="Arial"/>
              </a:rPr>
              <a:t> pertes directes ou indirectes liées à la défaillance d'acteurs ou d'éléments extérieurs.</a:t>
            </a:r>
          </a:p>
          <a:p>
            <a:pPr marL="342900" indent="-342900" algn="just">
              <a:buFont typeface="Times New Roman" panose="02020603050405020304" pitchFamily="18" charset="0"/>
              <a:buChar char="-"/>
            </a:pPr>
            <a:endParaRPr lang="fr-FR" sz="1800">
              <a:latin typeface="Montserrat"/>
              <a:cs typeface="Arial"/>
            </a:endParaRPr>
          </a:p>
          <a:p>
            <a:pPr lvl="1" algn="just">
              <a:buFont typeface="Wingdings" pitchFamily="2" charset="2"/>
              <a:buChar char="Ø"/>
            </a:pPr>
            <a:r>
              <a:rPr lang="fr-FR" sz="1400" b="1">
                <a:solidFill>
                  <a:schemeClr val="accent1"/>
                </a:solidFill>
                <a:latin typeface="Montserrat"/>
                <a:cs typeface="Arial"/>
              </a:rPr>
              <a:t>Risque politique </a:t>
            </a:r>
            <a:r>
              <a:rPr lang="fr-FR" sz="1400">
                <a:latin typeface="Montserrat"/>
                <a:cs typeface="Arial"/>
              </a:rPr>
              <a:t>(instabilité politique, terrorisme, révolutions…), avec des indicateurs clés gouvernementaux, sociétaux et sécuritaires.</a:t>
            </a:r>
          </a:p>
          <a:p>
            <a:pPr marL="0" indent="0">
              <a:buNone/>
            </a:pPr>
            <a:endParaRPr lang="fr-FR" sz="2400">
              <a:cs typeface="Calibri"/>
            </a:endParaRPr>
          </a:p>
        </p:txBody>
      </p:sp>
      <p:sp>
        <p:nvSpPr>
          <p:cNvPr id="14" name="Espace réservé de la date 13">
            <a:extLst>
              <a:ext uri="{FF2B5EF4-FFF2-40B4-BE49-F238E27FC236}">
                <a16:creationId xmlns:a16="http://schemas.microsoft.com/office/drawing/2014/main" id="{360CC42C-52D2-05FF-A23C-E8D04B194D32}"/>
              </a:ext>
            </a:extLst>
          </p:cNvPr>
          <p:cNvSpPr>
            <a:spLocks noGrp="1"/>
          </p:cNvSpPr>
          <p:nvPr>
            <p:ph type="dt" sz="half" idx="10"/>
          </p:nvPr>
        </p:nvSpPr>
        <p:spPr/>
        <p:txBody>
          <a:bodyPr/>
          <a:lstStyle/>
          <a:p>
            <a:r>
              <a:rPr lang="fr-FR"/>
              <a:t>DEMENEZ &amp; TREHOUT - Juillet 2023</a:t>
            </a:r>
          </a:p>
        </p:txBody>
      </p:sp>
      <p:sp>
        <p:nvSpPr>
          <p:cNvPr id="15" name="Espace réservé du pied de page 14">
            <a:extLst>
              <a:ext uri="{FF2B5EF4-FFF2-40B4-BE49-F238E27FC236}">
                <a16:creationId xmlns:a16="http://schemas.microsoft.com/office/drawing/2014/main" id="{C14DB21F-36FD-19E3-6ABF-9F43DECAF693}"/>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6" name="Espace réservé du numéro de diapositive 15">
            <a:extLst>
              <a:ext uri="{FF2B5EF4-FFF2-40B4-BE49-F238E27FC236}">
                <a16:creationId xmlns:a16="http://schemas.microsoft.com/office/drawing/2014/main" id="{0A490CC5-621D-8673-B0AA-8BAADAB33AF5}"/>
              </a:ext>
            </a:extLst>
          </p:cNvPr>
          <p:cNvSpPr>
            <a:spLocks noGrp="1"/>
          </p:cNvSpPr>
          <p:nvPr>
            <p:ph type="sldNum" sz="quarter" idx="12"/>
          </p:nvPr>
        </p:nvSpPr>
        <p:spPr/>
        <p:txBody>
          <a:bodyPr/>
          <a:lstStyle/>
          <a:p>
            <a:fld id="{8D49AB44-CDF1-D14B-B400-9C01DF8F9ACD}" type="slidenum">
              <a:rPr lang="fr-FR" smtClean="0"/>
              <a:t>12</a:t>
            </a:fld>
            <a:endParaRPr lang="fr-FR"/>
          </a:p>
        </p:txBody>
      </p:sp>
    </p:spTree>
    <p:extLst>
      <p:ext uri="{BB962C8B-B14F-4D97-AF65-F5344CB8AC3E}">
        <p14:creationId xmlns:p14="http://schemas.microsoft.com/office/powerpoint/2010/main" val="731971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433EE24-7230-3749-4421-0460E2A73E70}"/>
              </a:ext>
            </a:extLst>
          </p:cNvPr>
          <p:cNvSpPr>
            <a:spLocks noGrp="1"/>
          </p:cNvSpPr>
          <p:nvPr>
            <p:ph type="title"/>
          </p:nvPr>
        </p:nvSpPr>
        <p:spPr/>
        <p:txBody>
          <a:bodyPr/>
          <a:lstStyle/>
          <a:p>
            <a:r>
              <a:rPr lang="fr-FR">
                <a:latin typeface="Montserrat" pitchFamily="2" charset="77"/>
                <a:cs typeface="Times New Roman"/>
              </a:rPr>
              <a:t>Risque politique</a:t>
            </a:r>
            <a:endParaRPr lang="fr-FR">
              <a:latin typeface="Montserrat" pitchFamily="2" charset="77"/>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AE17A545-4FC2-FA61-EC70-8F6D76B2C8DA}"/>
              </a:ext>
            </a:extLst>
          </p:cNvPr>
          <p:cNvSpPr>
            <a:spLocks noGrp="1"/>
          </p:cNvSpPr>
          <p:nvPr>
            <p:ph idx="1"/>
          </p:nvPr>
        </p:nvSpPr>
        <p:spPr/>
        <p:txBody>
          <a:bodyPr>
            <a:normAutofit/>
          </a:bodyPr>
          <a:lstStyle/>
          <a:p>
            <a:pPr marL="342900" lvl="0" indent="-342900" algn="just">
              <a:buFont typeface="Times New Roman" panose="02020603050405020304" pitchFamily="18" charset="0"/>
              <a:buChar char="-"/>
            </a:pPr>
            <a:r>
              <a:rPr lang="fr-FR" sz="1800" b="1">
                <a:solidFill>
                  <a:schemeClr val="accent1"/>
                </a:solidFill>
                <a:effectLst/>
                <a:latin typeface="Montserrat" pitchFamily="2" charset="77"/>
                <a:ea typeface="Calibri" panose="020F0502020204030204" pitchFamily="34" charset="0"/>
                <a:cs typeface="Arial" panose="020B0604020202020204" pitchFamily="34" charset="0"/>
              </a:rPr>
              <a:t>En Russie</a:t>
            </a:r>
            <a:r>
              <a:rPr lang="fr-FR" sz="1800">
                <a:effectLst/>
                <a:latin typeface="Montserrat" pitchFamily="2" charset="77"/>
                <a:ea typeface="Calibri" panose="020F0502020204030204" pitchFamily="34" charset="0"/>
                <a:cs typeface="Arial" panose="020B0604020202020204" pitchFamily="34" charset="0"/>
              </a:rPr>
              <a:t>, une forte hausse du risque macro-gouvernemental en 2014 entraîne une chute du marché russe, en raison de la politique de longue date du gouvernement et des manifestations anti-gouvernementales nationales. </a:t>
            </a:r>
            <a:endParaRPr lang="en-US" sz="1800">
              <a:effectLst/>
              <a:latin typeface="Montserrat" pitchFamily="2" charset="77"/>
              <a:ea typeface="Calibri" panose="020F0502020204030204" pitchFamily="34" charset="0"/>
              <a:cs typeface="Arial" panose="020B0604020202020204" pitchFamily="34" charset="0"/>
            </a:endParaRPr>
          </a:p>
        </p:txBody>
      </p:sp>
      <p:grpSp>
        <p:nvGrpSpPr>
          <p:cNvPr id="7" name="Groupe 6">
            <a:extLst>
              <a:ext uri="{FF2B5EF4-FFF2-40B4-BE49-F238E27FC236}">
                <a16:creationId xmlns:a16="http://schemas.microsoft.com/office/drawing/2014/main" id="{672DF1B1-8C62-3D8A-A960-7094A54C0E64}"/>
              </a:ext>
            </a:extLst>
          </p:cNvPr>
          <p:cNvGrpSpPr/>
          <p:nvPr/>
        </p:nvGrpSpPr>
        <p:grpSpPr>
          <a:xfrm>
            <a:off x="3396000" y="3086100"/>
            <a:ext cx="5400000" cy="2952000"/>
            <a:chOff x="838200" y="2794000"/>
            <a:chExt cx="4342604" cy="3940942"/>
          </a:xfrm>
        </p:grpSpPr>
        <p:pic>
          <p:nvPicPr>
            <p:cNvPr id="5" name="Image 4">
              <a:extLst>
                <a:ext uri="{FF2B5EF4-FFF2-40B4-BE49-F238E27FC236}">
                  <a16:creationId xmlns:a16="http://schemas.microsoft.com/office/drawing/2014/main" id="{CE53CC1F-3E41-630B-3394-5DBB7EC3B546}"/>
                </a:ext>
              </a:extLst>
            </p:cNvPr>
            <p:cNvPicPr>
              <a:picLocks noChangeAspect="1"/>
            </p:cNvPicPr>
            <p:nvPr/>
          </p:nvPicPr>
          <p:blipFill>
            <a:blip r:embed="rId2"/>
            <a:stretch>
              <a:fillRect/>
            </a:stretch>
          </p:blipFill>
          <p:spPr>
            <a:xfrm>
              <a:off x="838200" y="2794000"/>
              <a:ext cx="4342604" cy="3940942"/>
            </a:xfrm>
            <a:prstGeom prst="rect">
              <a:avLst/>
            </a:prstGeom>
          </p:spPr>
        </p:pic>
        <p:sp>
          <p:nvSpPr>
            <p:cNvPr id="6" name="Ellipse 5">
              <a:extLst>
                <a:ext uri="{FF2B5EF4-FFF2-40B4-BE49-F238E27FC236}">
                  <a16:creationId xmlns:a16="http://schemas.microsoft.com/office/drawing/2014/main" id="{CC0247A9-F9AF-4D16-DEA3-56EBFE57EB5C}"/>
                </a:ext>
              </a:extLst>
            </p:cNvPr>
            <p:cNvSpPr/>
            <p:nvPr/>
          </p:nvSpPr>
          <p:spPr>
            <a:xfrm>
              <a:off x="1838960" y="4033520"/>
              <a:ext cx="579120" cy="143256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grpSp>
      <p:sp>
        <p:nvSpPr>
          <p:cNvPr id="21" name="Espace réservé de la date 20">
            <a:extLst>
              <a:ext uri="{FF2B5EF4-FFF2-40B4-BE49-F238E27FC236}">
                <a16:creationId xmlns:a16="http://schemas.microsoft.com/office/drawing/2014/main" id="{19DEF25B-D515-0E9C-B457-53BC2B51978C}"/>
              </a:ext>
            </a:extLst>
          </p:cNvPr>
          <p:cNvSpPr>
            <a:spLocks noGrp="1"/>
          </p:cNvSpPr>
          <p:nvPr>
            <p:ph type="dt" sz="half" idx="10"/>
          </p:nvPr>
        </p:nvSpPr>
        <p:spPr/>
        <p:txBody>
          <a:bodyPr/>
          <a:lstStyle/>
          <a:p>
            <a:r>
              <a:rPr lang="fr-FR"/>
              <a:t>DEMENEZ &amp; TREHOUT - Juillet 2023</a:t>
            </a:r>
          </a:p>
        </p:txBody>
      </p:sp>
      <p:sp>
        <p:nvSpPr>
          <p:cNvPr id="22" name="Espace réservé du pied de page 21">
            <a:extLst>
              <a:ext uri="{FF2B5EF4-FFF2-40B4-BE49-F238E27FC236}">
                <a16:creationId xmlns:a16="http://schemas.microsoft.com/office/drawing/2014/main" id="{EBBC97FA-F65B-185A-FA3B-DFAD41941236}"/>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3" name="Espace réservé du numéro de diapositive 22">
            <a:extLst>
              <a:ext uri="{FF2B5EF4-FFF2-40B4-BE49-F238E27FC236}">
                <a16:creationId xmlns:a16="http://schemas.microsoft.com/office/drawing/2014/main" id="{F72532CF-A889-FA14-0BEA-78731AEED8D0}"/>
              </a:ext>
            </a:extLst>
          </p:cNvPr>
          <p:cNvSpPr>
            <a:spLocks noGrp="1"/>
          </p:cNvSpPr>
          <p:nvPr>
            <p:ph type="sldNum" sz="quarter" idx="12"/>
          </p:nvPr>
        </p:nvSpPr>
        <p:spPr/>
        <p:txBody>
          <a:bodyPr/>
          <a:lstStyle/>
          <a:p>
            <a:fld id="{8D49AB44-CDF1-D14B-B400-9C01DF8F9ACD}" type="slidenum">
              <a:rPr lang="fr-FR" smtClean="0"/>
              <a:t>13</a:t>
            </a:fld>
            <a:endParaRPr lang="fr-FR"/>
          </a:p>
        </p:txBody>
      </p:sp>
    </p:spTree>
    <p:extLst>
      <p:ext uri="{BB962C8B-B14F-4D97-AF65-F5344CB8AC3E}">
        <p14:creationId xmlns:p14="http://schemas.microsoft.com/office/powerpoint/2010/main" val="171233103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433EE24-7230-3749-4421-0460E2A73E70}"/>
              </a:ext>
            </a:extLst>
          </p:cNvPr>
          <p:cNvSpPr>
            <a:spLocks noGrp="1"/>
          </p:cNvSpPr>
          <p:nvPr>
            <p:ph type="title"/>
          </p:nvPr>
        </p:nvSpPr>
        <p:spPr/>
        <p:txBody>
          <a:bodyPr/>
          <a:lstStyle/>
          <a:p>
            <a:r>
              <a:rPr lang="fr-FR">
                <a:latin typeface="Montserrat" pitchFamily="2" charset="77"/>
                <a:cs typeface="Times New Roman"/>
              </a:rPr>
              <a:t>Risque politique</a:t>
            </a:r>
            <a:endParaRPr lang="fr-FR">
              <a:latin typeface="Montserrat" pitchFamily="2" charset="77"/>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AE17A545-4FC2-FA61-EC70-8F6D76B2C8DA}"/>
              </a:ext>
            </a:extLst>
          </p:cNvPr>
          <p:cNvSpPr>
            <a:spLocks noGrp="1"/>
          </p:cNvSpPr>
          <p:nvPr>
            <p:ph idx="1"/>
          </p:nvPr>
        </p:nvSpPr>
        <p:spPr/>
        <p:txBody>
          <a:bodyPr>
            <a:normAutofit/>
          </a:bodyPr>
          <a:lstStyle/>
          <a:p>
            <a:pPr marL="342900" lvl="0" indent="-342900" algn="just">
              <a:buFont typeface="Times New Roman" panose="02020603050405020304" pitchFamily="18" charset="0"/>
              <a:buChar char="-"/>
            </a:pPr>
            <a:r>
              <a:rPr lang="fr-FR" sz="1800" b="1">
                <a:solidFill>
                  <a:schemeClr val="accent1"/>
                </a:solidFill>
                <a:effectLst/>
                <a:latin typeface="Montserrat" pitchFamily="2" charset="77"/>
                <a:ea typeface="Calibri" panose="020F0502020204030204" pitchFamily="34" charset="0"/>
                <a:cs typeface="Arial" panose="020B0604020202020204" pitchFamily="34" charset="0"/>
              </a:rPr>
              <a:t>Au Brésil</a:t>
            </a:r>
            <a:r>
              <a:rPr lang="fr-FR" sz="1800">
                <a:effectLst/>
                <a:latin typeface="Montserrat" pitchFamily="2" charset="77"/>
                <a:ea typeface="Calibri" panose="020F0502020204030204" pitchFamily="34" charset="0"/>
                <a:cs typeface="Arial" panose="020B0604020202020204" pitchFamily="34" charset="0"/>
              </a:rPr>
              <a:t>, l'incertitude croissante quant à la stabilité du gouvernement de la présidente Dilma </a:t>
            </a:r>
            <a:r>
              <a:rPr lang="fr-FR" sz="1800" err="1">
                <a:effectLst/>
                <a:latin typeface="Montserrat" pitchFamily="2" charset="77"/>
                <a:ea typeface="Calibri" panose="020F0502020204030204" pitchFamily="34" charset="0"/>
                <a:cs typeface="Arial" panose="020B0604020202020204" pitchFamily="34" charset="0"/>
              </a:rPr>
              <a:t>Rousseff</a:t>
            </a:r>
            <a:r>
              <a:rPr lang="fr-FR" sz="1800">
                <a:effectLst/>
                <a:latin typeface="Montserrat" pitchFamily="2" charset="77"/>
                <a:ea typeface="Calibri" panose="020F0502020204030204" pitchFamily="34" charset="0"/>
                <a:cs typeface="Arial" panose="020B0604020202020204" pitchFamily="34" charset="0"/>
              </a:rPr>
              <a:t> en 2014, a entraîné une augmentation constante du risque macro-gouvernemental. Le marché brésilien a chuté en réponse. </a:t>
            </a:r>
            <a:endParaRPr lang="en-US" sz="1800">
              <a:effectLst/>
              <a:latin typeface="Montserrat" pitchFamily="2" charset="77"/>
              <a:ea typeface="Calibri" panose="020F0502020204030204" pitchFamily="34" charset="0"/>
              <a:cs typeface="Arial" panose="020B0604020202020204" pitchFamily="34" charset="0"/>
            </a:endParaRPr>
          </a:p>
          <a:p>
            <a:endParaRPr lang="en-US">
              <a:latin typeface="Montserrat" pitchFamily="2" charset="77"/>
            </a:endParaRPr>
          </a:p>
        </p:txBody>
      </p:sp>
      <p:grpSp>
        <p:nvGrpSpPr>
          <p:cNvPr id="13" name="Groupe 12">
            <a:extLst>
              <a:ext uri="{FF2B5EF4-FFF2-40B4-BE49-F238E27FC236}">
                <a16:creationId xmlns:a16="http://schemas.microsoft.com/office/drawing/2014/main" id="{DE3FDAD7-7B0E-4245-CC15-D523E7B8F830}"/>
              </a:ext>
            </a:extLst>
          </p:cNvPr>
          <p:cNvGrpSpPr/>
          <p:nvPr/>
        </p:nvGrpSpPr>
        <p:grpSpPr>
          <a:xfrm>
            <a:off x="3396000" y="3086100"/>
            <a:ext cx="5400000" cy="2952000"/>
            <a:chOff x="6786044" y="3372721"/>
            <a:chExt cx="4809881" cy="2691661"/>
          </a:xfrm>
        </p:grpSpPr>
        <p:pic>
          <p:nvPicPr>
            <p:cNvPr id="9" name="Image 8">
              <a:extLst>
                <a:ext uri="{FF2B5EF4-FFF2-40B4-BE49-F238E27FC236}">
                  <a16:creationId xmlns:a16="http://schemas.microsoft.com/office/drawing/2014/main" id="{B1B59A79-8876-4C9B-2736-5BDA9D2BB9E5}"/>
                </a:ext>
              </a:extLst>
            </p:cNvPr>
            <p:cNvPicPr>
              <a:picLocks noChangeAspect="1"/>
            </p:cNvPicPr>
            <p:nvPr/>
          </p:nvPicPr>
          <p:blipFill>
            <a:blip r:embed="rId2"/>
            <a:stretch>
              <a:fillRect/>
            </a:stretch>
          </p:blipFill>
          <p:spPr>
            <a:xfrm>
              <a:off x="6786044" y="3372721"/>
              <a:ext cx="4809881" cy="2691661"/>
            </a:xfrm>
            <a:prstGeom prst="rect">
              <a:avLst/>
            </a:prstGeom>
          </p:spPr>
        </p:pic>
        <p:sp>
          <p:nvSpPr>
            <p:cNvPr id="12" name="Ellipse 11">
              <a:extLst>
                <a:ext uri="{FF2B5EF4-FFF2-40B4-BE49-F238E27FC236}">
                  <a16:creationId xmlns:a16="http://schemas.microsoft.com/office/drawing/2014/main" id="{13897373-2D56-B902-0996-057193F15A01}"/>
                </a:ext>
              </a:extLst>
            </p:cNvPr>
            <p:cNvSpPr/>
            <p:nvPr/>
          </p:nvSpPr>
          <p:spPr>
            <a:xfrm>
              <a:off x="7431024" y="3669792"/>
              <a:ext cx="512064" cy="189585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grpSp>
      <p:sp>
        <p:nvSpPr>
          <p:cNvPr id="21" name="Espace réservé de la date 20">
            <a:extLst>
              <a:ext uri="{FF2B5EF4-FFF2-40B4-BE49-F238E27FC236}">
                <a16:creationId xmlns:a16="http://schemas.microsoft.com/office/drawing/2014/main" id="{19DEF25B-D515-0E9C-B457-53BC2B51978C}"/>
              </a:ext>
            </a:extLst>
          </p:cNvPr>
          <p:cNvSpPr>
            <a:spLocks noGrp="1"/>
          </p:cNvSpPr>
          <p:nvPr>
            <p:ph type="dt" sz="half" idx="10"/>
          </p:nvPr>
        </p:nvSpPr>
        <p:spPr/>
        <p:txBody>
          <a:bodyPr/>
          <a:lstStyle/>
          <a:p>
            <a:r>
              <a:rPr lang="fr-FR"/>
              <a:t>DEMENEZ &amp; TREHOUT - Juillet 2023</a:t>
            </a:r>
          </a:p>
        </p:txBody>
      </p:sp>
      <p:sp>
        <p:nvSpPr>
          <p:cNvPr id="22" name="Espace réservé du pied de page 21">
            <a:extLst>
              <a:ext uri="{FF2B5EF4-FFF2-40B4-BE49-F238E27FC236}">
                <a16:creationId xmlns:a16="http://schemas.microsoft.com/office/drawing/2014/main" id="{EBBC97FA-F65B-185A-FA3B-DFAD41941236}"/>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3" name="Espace réservé du numéro de diapositive 22">
            <a:extLst>
              <a:ext uri="{FF2B5EF4-FFF2-40B4-BE49-F238E27FC236}">
                <a16:creationId xmlns:a16="http://schemas.microsoft.com/office/drawing/2014/main" id="{F72532CF-A889-FA14-0BEA-78731AEED8D0}"/>
              </a:ext>
            </a:extLst>
          </p:cNvPr>
          <p:cNvSpPr>
            <a:spLocks noGrp="1"/>
          </p:cNvSpPr>
          <p:nvPr>
            <p:ph type="sldNum" sz="quarter" idx="12"/>
          </p:nvPr>
        </p:nvSpPr>
        <p:spPr/>
        <p:txBody>
          <a:bodyPr/>
          <a:lstStyle/>
          <a:p>
            <a:fld id="{8D49AB44-CDF1-D14B-B400-9C01DF8F9ACD}" type="slidenum">
              <a:rPr lang="fr-FR" smtClean="0"/>
              <a:t>14</a:t>
            </a:fld>
            <a:endParaRPr lang="fr-FR"/>
          </a:p>
        </p:txBody>
      </p:sp>
    </p:spTree>
    <p:extLst>
      <p:ext uri="{BB962C8B-B14F-4D97-AF65-F5344CB8AC3E}">
        <p14:creationId xmlns:p14="http://schemas.microsoft.com/office/powerpoint/2010/main" val="123334424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433EE24-7230-3749-4421-0460E2A73E70}"/>
              </a:ext>
            </a:extLst>
          </p:cNvPr>
          <p:cNvSpPr>
            <a:spLocks noGrp="1"/>
          </p:cNvSpPr>
          <p:nvPr>
            <p:ph type="title"/>
          </p:nvPr>
        </p:nvSpPr>
        <p:spPr/>
        <p:txBody>
          <a:bodyPr/>
          <a:lstStyle/>
          <a:p>
            <a:r>
              <a:rPr lang="fr-FR">
                <a:latin typeface="Montserrat" pitchFamily="2" charset="77"/>
                <a:cs typeface="Times New Roman"/>
              </a:rPr>
              <a:t>Risque politique</a:t>
            </a:r>
            <a:endParaRPr lang="fr-FR">
              <a:latin typeface="Montserrat" pitchFamily="2" charset="77"/>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AE17A545-4FC2-FA61-EC70-8F6D76B2C8DA}"/>
              </a:ext>
            </a:extLst>
          </p:cNvPr>
          <p:cNvSpPr>
            <a:spLocks noGrp="1"/>
          </p:cNvSpPr>
          <p:nvPr>
            <p:ph idx="1"/>
          </p:nvPr>
        </p:nvSpPr>
        <p:spPr>
          <a:xfrm>
            <a:off x="838200" y="1431925"/>
            <a:ext cx="10515600" cy="4351338"/>
          </a:xfrm>
        </p:spPr>
        <p:txBody>
          <a:bodyPr vert="horz" lIns="91440" tIns="45720" rIns="91440" bIns="45720" rtlCol="0" anchor="t">
            <a:normAutofit/>
          </a:bodyPr>
          <a:lstStyle/>
          <a:p>
            <a:pPr marL="342900" indent="-342900" algn="just">
              <a:buFont typeface="Times New Roman" panose="02020603050405020304" pitchFamily="18" charset="0"/>
              <a:buChar char="-"/>
            </a:pPr>
            <a:r>
              <a:rPr lang="fr" sz="1800">
                <a:latin typeface="Montserrat" pitchFamily="2" charset="77"/>
                <a:cs typeface="Arial" panose="020B0604020202020204" pitchFamily="34" charset="0"/>
              </a:rPr>
              <a:t>Cependant, l’investissement sur des titres politiquement exposés sur les marchés émergents peut s’avérer payant.</a:t>
            </a:r>
            <a:endParaRPr lang="fr-FR" sz="1800">
              <a:latin typeface="Montserrat" pitchFamily="2" charset="77"/>
              <a:cs typeface="Arial" panose="020B0604020202020204" pitchFamily="34" charset="0"/>
            </a:endParaRPr>
          </a:p>
          <a:p>
            <a:pPr marL="342900" indent="-342900" algn="just">
              <a:buFont typeface="Times New Roman" panose="02020603050405020304" pitchFamily="18" charset="0"/>
              <a:buChar char="-"/>
            </a:pPr>
            <a:r>
              <a:rPr lang="fr" sz="1800">
                <a:latin typeface="Montserrat" pitchFamily="2" charset="77"/>
                <a:cs typeface="Arial"/>
              </a:rPr>
              <a:t>En effet, ces titres ont tendance à afficher des rendements annuels plus élevés que le S&amp;P </a:t>
            </a:r>
            <a:r>
              <a:rPr lang="fr" sz="1800" err="1">
                <a:latin typeface="Montserrat" pitchFamily="2" charset="77"/>
                <a:cs typeface="Arial"/>
              </a:rPr>
              <a:t>Emerging</a:t>
            </a:r>
            <a:r>
              <a:rPr lang="fr" sz="1800">
                <a:latin typeface="Montserrat" pitchFamily="2" charset="77"/>
                <a:cs typeface="Arial"/>
              </a:rPr>
              <a:t> BMI tout en maintenant une faible volatilité, ce qui se traduit par des ratios rendement/risque plus élevés. </a:t>
            </a:r>
            <a:endParaRPr lang="fr-FR" sz="1800">
              <a:latin typeface="Montserrat" pitchFamily="2" charset="77"/>
              <a:cs typeface="Arial"/>
            </a:endParaRPr>
          </a:p>
          <a:p>
            <a:endParaRPr lang="en-US">
              <a:latin typeface="Montserrat" pitchFamily="2" charset="77"/>
            </a:endParaRPr>
          </a:p>
        </p:txBody>
      </p:sp>
      <p:pic>
        <p:nvPicPr>
          <p:cNvPr id="2" name="Picture 10">
            <a:extLst>
              <a:ext uri="{FF2B5EF4-FFF2-40B4-BE49-F238E27FC236}">
                <a16:creationId xmlns:a16="http://schemas.microsoft.com/office/drawing/2014/main" id="{60305571-C667-9442-044C-7893A7CAA38C}"/>
              </a:ext>
            </a:extLst>
          </p:cNvPr>
          <p:cNvPicPr>
            <a:picLocks noChangeAspect="1"/>
          </p:cNvPicPr>
          <p:nvPr/>
        </p:nvPicPr>
        <p:blipFill>
          <a:blip r:embed="rId2"/>
          <a:stretch>
            <a:fillRect/>
          </a:stretch>
        </p:blipFill>
        <p:spPr>
          <a:xfrm>
            <a:off x="261251" y="3003157"/>
            <a:ext cx="6286005" cy="3403566"/>
          </a:xfrm>
          <a:prstGeom prst="rect">
            <a:avLst/>
          </a:prstGeom>
        </p:spPr>
      </p:pic>
      <p:pic>
        <p:nvPicPr>
          <p:cNvPr id="11" name="Picture 13">
            <a:extLst>
              <a:ext uri="{FF2B5EF4-FFF2-40B4-BE49-F238E27FC236}">
                <a16:creationId xmlns:a16="http://schemas.microsoft.com/office/drawing/2014/main" id="{C69B1BF4-08EC-F946-0748-3965564FEE29}"/>
              </a:ext>
            </a:extLst>
          </p:cNvPr>
          <p:cNvPicPr>
            <a:picLocks noChangeAspect="1"/>
          </p:cNvPicPr>
          <p:nvPr/>
        </p:nvPicPr>
        <p:blipFill rotWithShape="1">
          <a:blip r:embed="rId3"/>
          <a:srcRect r="-187" b="20690"/>
          <a:stretch/>
        </p:blipFill>
        <p:spPr>
          <a:xfrm>
            <a:off x="6624452" y="3034871"/>
            <a:ext cx="5306297" cy="3371852"/>
          </a:xfrm>
          <a:prstGeom prst="rect">
            <a:avLst/>
          </a:prstGeom>
        </p:spPr>
      </p:pic>
      <p:sp>
        <p:nvSpPr>
          <p:cNvPr id="16" name="Espace réservé de la date 15">
            <a:extLst>
              <a:ext uri="{FF2B5EF4-FFF2-40B4-BE49-F238E27FC236}">
                <a16:creationId xmlns:a16="http://schemas.microsoft.com/office/drawing/2014/main" id="{2335119C-C774-F174-58EB-87C80556F17C}"/>
              </a:ext>
            </a:extLst>
          </p:cNvPr>
          <p:cNvSpPr>
            <a:spLocks noGrp="1"/>
          </p:cNvSpPr>
          <p:nvPr>
            <p:ph type="dt" sz="half" idx="10"/>
          </p:nvPr>
        </p:nvSpPr>
        <p:spPr/>
        <p:txBody>
          <a:bodyPr/>
          <a:lstStyle/>
          <a:p>
            <a:r>
              <a:rPr lang="fr-FR"/>
              <a:t>DEMENEZ &amp; TREHOUT - Juillet 2023</a:t>
            </a:r>
          </a:p>
        </p:txBody>
      </p:sp>
      <p:sp>
        <p:nvSpPr>
          <p:cNvPr id="17" name="Espace réservé du pied de page 16">
            <a:extLst>
              <a:ext uri="{FF2B5EF4-FFF2-40B4-BE49-F238E27FC236}">
                <a16:creationId xmlns:a16="http://schemas.microsoft.com/office/drawing/2014/main" id="{4663BB59-02DC-9B80-3970-2A891A07B2E1}"/>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8" name="Espace réservé du numéro de diapositive 17">
            <a:extLst>
              <a:ext uri="{FF2B5EF4-FFF2-40B4-BE49-F238E27FC236}">
                <a16:creationId xmlns:a16="http://schemas.microsoft.com/office/drawing/2014/main" id="{B08799A7-FBA5-8015-1677-0F1816261E55}"/>
              </a:ext>
            </a:extLst>
          </p:cNvPr>
          <p:cNvSpPr>
            <a:spLocks noGrp="1"/>
          </p:cNvSpPr>
          <p:nvPr>
            <p:ph type="sldNum" sz="quarter" idx="12"/>
          </p:nvPr>
        </p:nvSpPr>
        <p:spPr/>
        <p:txBody>
          <a:bodyPr/>
          <a:lstStyle/>
          <a:p>
            <a:fld id="{8D49AB44-CDF1-D14B-B400-9C01DF8F9ACD}" type="slidenum">
              <a:rPr lang="fr-FR" smtClean="0"/>
              <a:t>15</a:t>
            </a:fld>
            <a:endParaRPr lang="fr-FR"/>
          </a:p>
        </p:txBody>
      </p:sp>
    </p:spTree>
    <p:extLst>
      <p:ext uri="{BB962C8B-B14F-4D97-AF65-F5344CB8AC3E}">
        <p14:creationId xmlns:p14="http://schemas.microsoft.com/office/powerpoint/2010/main" val="27551487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p:txBody>
          <a:bodyPr/>
          <a:lstStyle/>
          <a:p>
            <a:r>
              <a:rPr lang="fr-FR">
                <a:cs typeface="Times New Roman"/>
              </a:rPr>
              <a:t>Risque de liquidité</a:t>
            </a:r>
            <a:endParaRPr lang="fr-FR">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0E95AF51-46BE-9699-9A3D-6D740649DDC3}"/>
              </a:ext>
            </a:extLst>
          </p:cNvPr>
          <p:cNvSpPr>
            <a:spLocks noGrp="1"/>
          </p:cNvSpPr>
          <p:nvPr>
            <p:ph idx="1"/>
          </p:nvPr>
        </p:nvSpPr>
        <p:spPr>
          <a:xfrm>
            <a:off x="838200" y="1825625"/>
            <a:ext cx="7315200" cy="4351338"/>
          </a:xfrm>
        </p:spPr>
        <p:txBody>
          <a:bodyPr vert="horz" lIns="91440" tIns="45720" rIns="91440" bIns="45720" rtlCol="0" anchor="t">
            <a:normAutofit/>
          </a:bodyPr>
          <a:lstStyle/>
          <a:p>
            <a:pPr marL="342900" indent="-342900" algn="just">
              <a:buFont typeface="Times New Roman" panose="02020603050405020304" pitchFamily="18" charset="0"/>
              <a:buChar char="-"/>
            </a:pPr>
            <a:r>
              <a:rPr lang="fr-FR" sz="1800" b="1">
                <a:solidFill>
                  <a:schemeClr val="accent1"/>
                </a:solidFill>
                <a:latin typeface="Montserrat"/>
                <a:cs typeface="Arial"/>
              </a:rPr>
              <a:t>Liquidité :</a:t>
            </a:r>
            <a:r>
              <a:rPr lang="fr-FR" sz="1800">
                <a:latin typeface="Montserrat"/>
                <a:cs typeface="Arial"/>
              </a:rPr>
              <a:t>  terme économique désignant une somme d’argent immédiatement disponible. Par extension, elle désigne la vitesse avec laquelle un actif peut être converti en cash. </a:t>
            </a:r>
          </a:p>
          <a:p>
            <a:pPr marL="342900" indent="-342900" algn="just">
              <a:buFont typeface="Times New Roman" panose="02020603050405020304" pitchFamily="18" charset="0"/>
              <a:buChar char="-"/>
            </a:pPr>
            <a:r>
              <a:rPr lang="fr-FR" sz="1800" b="1">
                <a:solidFill>
                  <a:schemeClr val="accent1"/>
                </a:solidFill>
                <a:latin typeface="Montserrat"/>
                <a:cs typeface="Arial"/>
              </a:rPr>
              <a:t>Risque de liquidité :</a:t>
            </a:r>
            <a:r>
              <a:rPr lang="fr-FR" sz="1800">
                <a:latin typeface="Montserrat"/>
                <a:cs typeface="Arial"/>
              </a:rPr>
              <a:t> se matérialise lorsqu’un investisseur ne trouve aucun preneur pour racheter les actions dont il veut se dessaisir, même en les vendant moins cher que leur prix intrinsèque.</a:t>
            </a:r>
          </a:p>
          <a:p>
            <a:pPr marL="342900" indent="-342900" algn="just">
              <a:buFont typeface="Times New Roman" panose="02020603050405020304" pitchFamily="18" charset="0"/>
              <a:buChar char="-"/>
            </a:pPr>
            <a:r>
              <a:rPr lang="fr-FR" sz="1800">
                <a:latin typeface="Montserrat"/>
                <a:cs typeface="Arial"/>
              </a:rPr>
              <a:t>La liquidité à elle seule explique jusqu'à 25 % de la variation des écarts de rendement entre marché émergents et développés </a:t>
            </a:r>
            <a:endParaRPr lang="fr-FR" sz="1800">
              <a:cs typeface="Arial"/>
            </a:endParaRPr>
          </a:p>
          <a:p>
            <a:pPr marL="0" indent="0">
              <a:buNone/>
            </a:pPr>
            <a:endParaRPr lang="fr-FR" sz="2400">
              <a:cs typeface="Calibri"/>
            </a:endParaRPr>
          </a:p>
        </p:txBody>
      </p:sp>
      <p:pic>
        <p:nvPicPr>
          <p:cNvPr id="7" name="Picture 7">
            <a:extLst>
              <a:ext uri="{FF2B5EF4-FFF2-40B4-BE49-F238E27FC236}">
                <a16:creationId xmlns:a16="http://schemas.microsoft.com/office/drawing/2014/main" id="{37F5B023-C6AB-5084-724E-16CA86CDCC4B}"/>
              </a:ext>
            </a:extLst>
          </p:cNvPr>
          <p:cNvPicPr>
            <a:picLocks noChangeAspect="1"/>
          </p:cNvPicPr>
          <p:nvPr/>
        </p:nvPicPr>
        <p:blipFill>
          <a:blip r:embed="rId2"/>
          <a:stretch>
            <a:fillRect/>
          </a:stretch>
        </p:blipFill>
        <p:spPr>
          <a:xfrm>
            <a:off x="8415647" y="1849582"/>
            <a:ext cx="3168732" cy="3168732"/>
          </a:xfrm>
          <a:prstGeom prst="rect">
            <a:avLst/>
          </a:prstGeom>
        </p:spPr>
      </p:pic>
      <p:sp>
        <p:nvSpPr>
          <p:cNvPr id="14" name="Espace réservé de la date 13">
            <a:extLst>
              <a:ext uri="{FF2B5EF4-FFF2-40B4-BE49-F238E27FC236}">
                <a16:creationId xmlns:a16="http://schemas.microsoft.com/office/drawing/2014/main" id="{E9ACE989-680A-E919-57CB-BB766546E0DD}"/>
              </a:ext>
            </a:extLst>
          </p:cNvPr>
          <p:cNvSpPr>
            <a:spLocks noGrp="1"/>
          </p:cNvSpPr>
          <p:nvPr>
            <p:ph type="dt" sz="half" idx="10"/>
          </p:nvPr>
        </p:nvSpPr>
        <p:spPr/>
        <p:txBody>
          <a:bodyPr/>
          <a:lstStyle/>
          <a:p>
            <a:r>
              <a:rPr lang="fr-FR"/>
              <a:t>DEMENEZ &amp; TREHOUT - Juillet 2023</a:t>
            </a:r>
          </a:p>
        </p:txBody>
      </p:sp>
      <p:sp>
        <p:nvSpPr>
          <p:cNvPr id="15" name="Espace réservé du pied de page 14">
            <a:extLst>
              <a:ext uri="{FF2B5EF4-FFF2-40B4-BE49-F238E27FC236}">
                <a16:creationId xmlns:a16="http://schemas.microsoft.com/office/drawing/2014/main" id="{C89FAD0A-26BB-5DF7-724F-2CF7A61957CA}"/>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6" name="Espace réservé du numéro de diapositive 15">
            <a:extLst>
              <a:ext uri="{FF2B5EF4-FFF2-40B4-BE49-F238E27FC236}">
                <a16:creationId xmlns:a16="http://schemas.microsoft.com/office/drawing/2014/main" id="{0DB72450-9958-FC6C-A880-6FF184FD85C3}"/>
              </a:ext>
            </a:extLst>
          </p:cNvPr>
          <p:cNvSpPr>
            <a:spLocks noGrp="1"/>
          </p:cNvSpPr>
          <p:nvPr>
            <p:ph type="sldNum" sz="quarter" idx="12"/>
          </p:nvPr>
        </p:nvSpPr>
        <p:spPr/>
        <p:txBody>
          <a:bodyPr/>
          <a:lstStyle/>
          <a:p>
            <a:fld id="{8D49AB44-CDF1-D14B-B400-9C01DF8F9ACD}" type="slidenum">
              <a:rPr lang="fr-FR" smtClean="0"/>
              <a:t>16</a:t>
            </a:fld>
            <a:endParaRPr lang="fr-FR"/>
          </a:p>
        </p:txBody>
      </p:sp>
    </p:spTree>
    <p:extLst>
      <p:ext uri="{BB962C8B-B14F-4D97-AF65-F5344CB8AC3E}">
        <p14:creationId xmlns:p14="http://schemas.microsoft.com/office/powerpoint/2010/main" val="15921098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p:txBody>
          <a:bodyPr/>
          <a:lstStyle/>
          <a:p>
            <a:r>
              <a:rPr lang="fr-FR">
                <a:cs typeface="Times New Roman"/>
              </a:rPr>
              <a:t>Risque de liquidité</a:t>
            </a:r>
            <a:endParaRPr lang="fr-FR">
              <a:cs typeface="Times New Roman" panose="02020603050405020304" pitchFamily="18" charset="0"/>
            </a:endParaRPr>
          </a:p>
        </p:txBody>
      </p:sp>
      <p:sp>
        <p:nvSpPr>
          <p:cNvPr id="3" name="TextBox 2">
            <a:extLst>
              <a:ext uri="{FF2B5EF4-FFF2-40B4-BE49-F238E27FC236}">
                <a16:creationId xmlns:a16="http://schemas.microsoft.com/office/drawing/2014/main" id="{08C8E511-E0B9-08C8-44D5-67CC1BC5396B}"/>
              </a:ext>
            </a:extLst>
          </p:cNvPr>
          <p:cNvSpPr txBox="1"/>
          <p:nvPr/>
        </p:nvSpPr>
        <p:spPr>
          <a:xfrm>
            <a:off x="611841" y="1474695"/>
            <a:ext cx="112260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endParaRPr lang="fr-FR" sz="1400">
              <a:latin typeface="Montserrat"/>
              <a:cs typeface="Arial"/>
            </a:endParaRPr>
          </a:p>
        </p:txBody>
      </p:sp>
      <p:grpSp>
        <p:nvGrpSpPr>
          <p:cNvPr id="55" name="Group 54">
            <a:extLst>
              <a:ext uri="{FF2B5EF4-FFF2-40B4-BE49-F238E27FC236}">
                <a16:creationId xmlns:a16="http://schemas.microsoft.com/office/drawing/2014/main" id="{0CEF802B-8B47-4411-174E-21B9E10ECD16}"/>
              </a:ext>
            </a:extLst>
          </p:cNvPr>
          <p:cNvGrpSpPr/>
          <p:nvPr/>
        </p:nvGrpSpPr>
        <p:grpSpPr>
          <a:xfrm>
            <a:off x="1659105" y="1829420"/>
            <a:ext cx="8627891" cy="3819316"/>
            <a:chOff x="1432889" y="1424608"/>
            <a:chExt cx="8854108" cy="4224128"/>
          </a:xfrm>
        </p:grpSpPr>
        <p:sp>
          <p:nvSpPr>
            <p:cNvPr id="45" name="Oval 44">
              <a:extLst>
                <a:ext uri="{FF2B5EF4-FFF2-40B4-BE49-F238E27FC236}">
                  <a16:creationId xmlns:a16="http://schemas.microsoft.com/office/drawing/2014/main" id="{FFFDAAAF-5A9B-67AC-4D59-27611E0DEED8}"/>
                </a:ext>
              </a:extLst>
            </p:cNvPr>
            <p:cNvSpPr/>
            <p:nvPr/>
          </p:nvSpPr>
          <p:spPr>
            <a:xfrm>
              <a:off x="4638260" y="1424608"/>
              <a:ext cx="2418521" cy="1093304"/>
            </a:xfrm>
            <a:prstGeom prst="ellipse">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 sz="1400">
                  <a:latin typeface="Montserrat" pitchFamily="2" charset="77"/>
                  <a:cs typeface="Calibri"/>
                </a:rPr>
                <a:t>Taille et profondeur du marché </a:t>
              </a:r>
              <a:endParaRPr lang="en-US" sz="1400">
                <a:latin typeface="Montserrat" pitchFamily="2" charset="77"/>
              </a:endParaRPr>
            </a:p>
          </p:txBody>
        </p:sp>
        <p:sp>
          <p:nvSpPr>
            <p:cNvPr id="47" name="Oval 46">
              <a:extLst>
                <a:ext uri="{FF2B5EF4-FFF2-40B4-BE49-F238E27FC236}">
                  <a16:creationId xmlns:a16="http://schemas.microsoft.com/office/drawing/2014/main" id="{3838B504-7BF8-0E7D-421C-58EC37E6CD4E}"/>
                </a:ext>
              </a:extLst>
            </p:cNvPr>
            <p:cNvSpPr/>
            <p:nvPr/>
          </p:nvSpPr>
          <p:spPr>
            <a:xfrm>
              <a:off x="4654824" y="3006585"/>
              <a:ext cx="2418521" cy="1093304"/>
            </a:xfrm>
            <a:prstGeom prst="ellipse">
              <a:avLst/>
            </a:prstGeom>
            <a:solidFill>
              <a:srgbClr val="575A8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 sz="1400" b="1">
                  <a:latin typeface="Montserrat" pitchFamily="2" charset="77"/>
                  <a:cs typeface="Calibri"/>
                </a:rPr>
                <a:t>Risque de liquidité</a:t>
              </a:r>
            </a:p>
          </p:txBody>
        </p:sp>
        <p:sp>
          <p:nvSpPr>
            <p:cNvPr id="48" name="Oval 47">
              <a:extLst>
                <a:ext uri="{FF2B5EF4-FFF2-40B4-BE49-F238E27FC236}">
                  <a16:creationId xmlns:a16="http://schemas.microsoft.com/office/drawing/2014/main" id="{83EA3B69-D5A4-2DD6-A307-8E49F5AA1442}"/>
                </a:ext>
              </a:extLst>
            </p:cNvPr>
            <p:cNvSpPr/>
            <p:nvPr/>
          </p:nvSpPr>
          <p:spPr>
            <a:xfrm>
              <a:off x="7868476" y="3006585"/>
              <a:ext cx="2418521" cy="1093304"/>
            </a:xfrm>
            <a:prstGeom prst="ellipse">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 sz="1400">
                  <a:latin typeface="Montserrat" pitchFamily="2" charset="77"/>
                  <a:cs typeface="Calibri"/>
                </a:rPr>
                <a:t>Volatilité des prix</a:t>
              </a:r>
              <a:endParaRPr lang="en-US" sz="1400">
                <a:latin typeface="Montserrat" pitchFamily="2" charset="77"/>
                <a:cs typeface="Calibri"/>
              </a:endParaRPr>
            </a:p>
          </p:txBody>
        </p:sp>
        <p:sp>
          <p:nvSpPr>
            <p:cNvPr id="49" name="Oval 48">
              <a:extLst>
                <a:ext uri="{FF2B5EF4-FFF2-40B4-BE49-F238E27FC236}">
                  <a16:creationId xmlns:a16="http://schemas.microsoft.com/office/drawing/2014/main" id="{356EB051-39EF-A45D-01E6-A56AECA33868}"/>
                </a:ext>
              </a:extLst>
            </p:cNvPr>
            <p:cNvSpPr/>
            <p:nvPr/>
          </p:nvSpPr>
          <p:spPr>
            <a:xfrm>
              <a:off x="4638258" y="4555432"/>
              <a:ext cx="2418521" cy="1093304"/>
            </a:xfrm>
            <a:prstGeom prst="ellipse">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 sz="1400">
                  <a:latin typeface="Montserrat" pitchFamily="2" charset="77"/>
                  <a:cs typeface="Calibri"/>
                </a:rPr>
                <a:t>Risque politique et réglementaire </a:t>
              </a:r>
              <a:endParaRPr lang="en-US" sz="1400">
                <a:latin typeface="Montserrat" pitchFamily="2" charset="77"/>
                <a:cs typeface="Calibri"/>
              </a:endParaRPr>
            </a:p>
          </p:txBody>
        </p:sp>
        <p:sp>
          <p:nvSpPr>
            <p:cNvPr id="50" name="Oval 49">
              <a:extLst>
                <a:ext uri="{FF2B5EF4-FFF2-40B4-BE49-F238E27FC236}">
                  <a16:creationId xmlns:a16="http://schemas.microsoft.com/office/drawing/2014/main" id="{AB7737DB-5511-EDFB-E39A-8EC6825E55E1}"/>
                </a:ext>
              </a:extLst>
            </p:cNvPr>
            <p:cNvSpPr/>
            <p:nvPr/>
          </p:nvSpPr>
          <p:spPr>
            <a:xfrm>
              <a:off x="1432889" y="3006585"/>
              <a:ext cx="2418521" cy="1093304"/>
            </a:xfrm>
            <a:prstGeom prst="ellipse">
              <a:avLst/>
            </a:prstGeom>
            <a:solidFill>
              <a:srgbClr val="6C63FF"/>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 sz="1400">
                  <a:latin typeface="Montserrat"/>
                  <a:cs typeface="Calibri"/>
                </a:rPr>
                <a:t>Dépendance aux flux de capitaux étrangers </a:t>
              </a:r>
              <a:endParaRPr lang="en-US" sz="1400">
                <a:latin typeface="Montserrat" pitchFamily="2" charset="77"/>
                <a:cs typeface="Calibri"/>
              </a:endParaRPr>
            </a:p>
          </p:txBody>
        </p:sp>
        <p:cxnSp>
          <p:nvCxnSpPr>
            <p:cNvPr id="51" name="Straight Arrow Connector 50">
              <a:extLst>
                <a:ext uri="{FF2B5EF4-FFF2-40B4-BE49-F238E27FC236}">
                  <a16:creationId xmlns:a16="http://schemas.microsoft.com/office/drawing/2014/main" id="{9C9D4A7F-0B5E-9E2C-E34B-C501B4884531}"/>
                </a:ext>
              </a:extLst>
            </p:cNvPr>
            <p:cNvCxnSpPr/>
            <p:nvPr/>
          </p:nvCxnSpPr>
          <p:spPr>
            <a:xfrm>
              <a:off x="5837582" y="2522769"/>
              <a:ext cx="3314" cy="47775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900022B-1E9A-DB52-CDE1-77BB14878C97}"/>
                </a:ext>
              </a:extLst>
            </p:cNvPr>
            <p:cNvCxnSpPr>
              <a:cxnSpLocks/>
            </p:cNvCxnSpPr>
            <p:nvPr/>
          </p:nvCxnSpPr>
          <p:spPr>
            <a:xfrm>
              <a:off x="5837582" y="4098872"/>
              <a:ext cx="3314" cy="47775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FFFBE59-6674-BADD-6DB4-677DEE5CC840}"/>
                </a:ext>
              </a:extLst>
            </p:cNvPr>
            <p:cNvCxnSpPr>
              <a:cxnSpLocks/>
            </p:cNvCxnSpPr>
            <p:nvPr/>
          </p:nvCxnSpPr>
          <p:spPr>
            <a:xfrm flipV="1">
              <a:off x="3864197" y="3541093"/>
              <a:ext cx="791365" cy="1070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7F87306-3D3C-8305-BBBA-6B9ED66487AA}"/>
                </a:ext>
              </a:extLst>
            </p:cNvPr>
            <p:cNvCxnSpPr>
              <a:cxnSpLocks/>
            </p:cNvCxnSpPr>
            <p:nvPr/>
          </p:nvCxnSpPr>
          <p:spPr>
            <a:xfrm flipV="1">
              <a:off x="7068505" y="3541093"/>
              <a:ext cx="791365" cy="10702"/>
            </a:xfrm>
            <a:prstGeom prst="straightConnector1">
              <a:avLst/>
            </a:prstGeom>
            <a:ln w="28575"/>
          </p:spPr>
          <p:style>
            <a:lnRef idx="1">
              <a:schemeClr val="accent1"/>
            </a:lnRef>
            <a:fillRef idx="0">
              <a:schemeClr val="accent1"/>
            </a:fillRef>
            <a:effectRef idx="0">
              <a:schemeClr val="accent1"/>
            </a:effectRef>
            <a:fontRef idx="minor">
              <a:schemeClr val="tx1"/>
            </a:fontRef>
          </p:style>
        </p:cxnSp>
      </p:grpSp>
      <p:sp>
        <p:nvSpPr>
          <p:cNvPr id="17" name="Espace réservé de la date 16">
            <a:extLst>
              <a:ext uri="{FF2B5EF4-FFF2-40B4-BE49-F238E27FC236}">
                <a16:creationId xmlns:a16="http://schemas.microsoft.com/office/drawing/2014/main" id="{4BDC5860-E2E3-BDEB-6ACF-B1B411BB3D13}"/>
              </a:ext>
            </a:extLst>
          </p:cNvPr>
          <p:cNvSpPr>
            <a:spLocks noGrp="1"/>
          </p:cNvSpPr>
          <p:nvPr>
            <p:ph type="dt" sz="half" idx="10"/>
          </p:nvPr>
        </p:nvSpPr>
        <p:spPr/>
        <p:txBody>
          <a:bodyPr/>
          <a:lstStyle/>
          <a:p>
            <a:r>
              <a:rPr lang="fr-FR"/>
              <a:t>DEMENEZ &amp; TREHOUT - Juillet 2023</a:t>
            </a:r>
          </a:p>
        </p:txBody>
      </p:sp>
      <p:sp>
        <p:nvSpPr>
          <p:cNvPr id="18" name="Espace réservé du pied de page 17">
            <a:extLst>
              <a:ext uri="{FF2B5EF4-FFF2-40B4-BE49-F238E27FC236}">
                <a16:creationId xmlns:a16="http://schemas.microsoft.com/office/drawing/2014/main" id="{78B364DA-F655-4C38-D6DC-E82441FE18C4}"/>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9" name="Espace réservé du numéro de diapositive 18">
            <a:extLst>
              <a:ext uri="{FF2B5EF4-FFF2-40B4-BE49-F238E27FC236}">
                <a16:creationId xmlns:a16="http://schemas.microsoft.com/office/drawing/2014/main" id="{7015CD5C-AB0C-852F-63E2-F094AB5D6C78}"/>
              </a:ext>
            </a:extLst>
          </p:cNvPr>
          <p:cNvSpPr>
            <a:spLocks noGrp="1"/>
          </p:cNvSpPr>
          <p:nvPr>
            <p:ph type="sldNum" sz="quarter" idx="12"/>
          </p:nvPr>
        </p:nvSpPr>
        <p:spPr/>
        <p:txBody>
          <a:bodyPr/>
          <a:lstStyle/>
          <a:p>
            <a:fld id="{8D49AB44-CDF1-D14B-B400-9C01DF8F9ACD}" type="slidenum">
              <a:rPr lang="fr-FR" smtClean="0"/>
              <a:t>17</a:t>
            </a:fld>
            <a:endParaRPr lang="fr-FR"/>
          </a:p>
        </p:txBody>
      </p:sp>
    </p:spTree>
    <p:extLst>
      <p:ext uri="{BB962C8B-B14F-4D97-AF65-F5344CB8AC3E}">
        <p14:creationId xmlns:p14="http://schemas.microsoft.com/office/powerpoint/2010/main" val="2695476464"/>
      </p:ext>
    </p:extLst>
  </p:cSld>
  <p:clrMapOvr>
    <a:masterClrMapping/>
  </p:clrMapOvr>
  <p:transition spd="slow">
    <p:wip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p:txBody>
          <a:bodyPr/>
          <a:lstStyle/>
          <a:p>
            <a:r>
              <a:rPr lang="fr-FR">
                <a:cs typeface="Times New Roman"/>
              </a:rPr>
              <a:t>Risque de change</a:t>
            </a:r>
            <a:endParaRPr lang="fr-FR">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0E95AF51-46BE-9699-9A3D-6D740649DDC3}"/>
              </a:ext>
            </a:extLst>
          </p:cNvPr>
          <p:cNvSpPr>
            <a:spLocks noGrp="1"/>
          </p:cNvSpPr>
          <p:nvPr>
            <p:ph idx="1"/>
          </p:nvPr>
        </p:nvSpPr>
        <p:spPr>
          <a:xfrm>
            <a:off x="838200" y="1825625"/>
            <a:ext cx="7315200" cy="4351338"/>
          </a:xfrm>
        </p:spPr>
        <p:txBody>
          <a:bodyPr vert="horz" lIns="91440" tIns="45720" rIns="91440" bIns="45720" rtlCol="0" anchor="t">
            <a:normAutofit/>
          </a:bodyPr>
          <a:lstStyle/>
          <a:p>
            <a:pPr marL="285750" indent="-285750" algn="just">
              <a:buFont typeface="Calibri" panose="020B0604020202020204" pitchFamily="34" charset="0"/>
              <a:buChar char="-"/>
            </a:pPr>
            <a:r>
              <a:rPr lang="fr-FR" sz="1800" b="1">
                <a:solidFill>
                  <a:schemeClr val="accent1"/>
                </a:solidFill>
                <a:latin typeface="Montserrat"/>
                <a:cs typeface="Arial"/>
              </a:rPr>
              <a:t>Le risque de change </a:t>
            </a:r>
            <a:r>
              <a:rPr lang="fr-FR" sz="1600">
                <a:latin typeface="Montserrat"/>
                <a:cs typeface="Times New Roman"/>
              </a:rPr>
              <a:t>est celui auquel s'expose tout investisseur se portant acquéreur d'un actif libellé dans une autre devise que celle de son pays.</a:t>
            </a:r>
            <a:endParaRPr lang="en-US" sz="1600">
              <a:latin typeface="Montserrat"/>
              <a:cs typeface="Calibri" panose="020F0502020204030204"/>
            </a:endParaRPr>
          </a:p>
          <a:p>
            <a:pPr marL="342900" indent="-342900" algn="just">
              <a:buFont typeface="Times New Roman" panose="02020603050405020304" pitchFamily="18" charset="0"/>
              <a:buChar char="-"/>
            </a:pPr>
            <a:r>
              <a:rPr lang="fr-FR" sz="1600">
                <a:latin typeface="Montserrat"/>
                <a:cs typeface="Arial"/>
              </a:rPr>
              <a:t>Ce risque est d'autant plus présent dans les marchés émergents, souvent associés à </a:t>
            </a:r>
            <a:r>
              <a:rPr lang="fr-FR" sz="1400" b="1">
                <a:solidFill>
                  <a:schemeClr val="accent1"/>
                </a:solidFill>
                <a:latin typeface="Montserrat"/>
                <a:cs typeface="Arial"/>
              </a:rPr>
              <a:t>des monnaies dites faibles</a:t>
            </a:r>
            <a:r>
              <a:rPr lang="fr-FR" sz="1600">
                <a:solidFill>
                  <a:schemeClr val="accent1"/>
                </a:solidFill>
                <a:latin typeface="Montserrat"/>
                <a:cs typeface="Arial"/>
              </a:rPr>
              <a:t> </a:t>
            </a:r>
            <a:r>
              <a:rPr lang="fr-FR" sz="1600">
                <a:latin typeface="Montserrat"/>
                <a:cs typeface="Arial"/>
              </a:rPr>
              <a:t>(devise qui va fluctuer de manière erratique ou se déprécier face à des devises étrangères.)</a:t>
            </a:r>
          </a:p>
          <a:p>
            <a:pPr marL="342900" indent="-342900" algn="just">
              <a:buFont typeface="Times New Roman" panose="02020603050405020304" pitchFamily="18" charset="0"/>
              <a:buChar char="-"/>
            </a:pPr>
            <a:r>
              <a:rPr lang="fr-FR" sz="1600">
                <a:latin typeface="Montserrat"/>
                <a:cs typeface="Arial"/>
              </a:rPr>
              <a:t>Importance </a:t>
            </a:r>
            <a:r>
              <a:rPr lang="fr-FR" sz="1600" b="1">
                <a:solidFill>
                  <a:schemeClr val="accent1"/>
                </a:solidFill>
                <a:latin typeface="Montserrat"/>
                <a:cs typeface="Arial"/>
              </a:rPr>
              <a:t>d'une couverture de change </a:t>
            </a:r>
            <a:r>
              <a:rPr lang="fr-FR" sz="1600">
                <a:latin typeface="Montserrat"/>
                <a:cs typeface="Arial"/>
              </a:rPr>
              <a:t>qui permet : </a:t>
            </a:r>
          </a:p>
          <a:p>
            <a:pPr lvl="1" algn="just">
              <a:buFont typeface="Calibri" panose="02020603050405020304" pitchFamily="18" charset="0"/>
              <a:buChar char="-"/>
            </a:pPr>
            <a:r>
              <a:rPr lang="fr-FR" sz="1600">
                <a:latin typeface="Montserrat"/>
                <a:cs typeface="Times New Roman"/>
              </a:rPr>
              <a:t>D’acheter des devises à un cours et à une échéance, fixés à l’avance (cas d’un importateur qui achète en devises) </a:t>
            </a:r>
          </a:p>
          <a:p>
            <a:pPr lvl="1" algn="just">
              <a:buFont typeface="Calibri" panose="02020603050405020304" pitchFamily="18" charset="0"/>
              <a:buChar char="-"/>
            </a:pPr>
            <a:r>
              <a:rPr lang="fr-FR" sz="1600">
                <a:latin typeface="Montserrat"/>
                <a:cs typeface="Times New Roman"/>
              </a:rPr>
              <a:t>De vendre les devises à un cours et à une échéance, fixés à l’avance (cas d’un exportateur qui vend en devises).</a:t>
            </a:r>
            <a:endParaRPr lang="fr-FR" sz="1600">
              <a:latin typeface="Montserrat"/>
            </a:endParaRPr>
          </a:p>
          <a:p>
            <a:pPr lvl="1" algn="just">
              <a:buFont typeface="Calibri" panose="02020603050405020304" pitchFamily="18" charset="0"/>
              <a:buChar char="-"/>
            </a:pPr>
            <a:endParaRPr lang="fr-FR" sz="1400">
              <a:cs typeface="Arial"/>
            </a:endParaRPr>
          </a:p>
          <a:p>
            <a:pPr marL="0" indent="0" algn="just">
              <a:buNone/>
            </a:pPr>
            <a:endParaRPr lang="fr-FR" sz="1800">
              <a:cs typeface="Arial"/>
            </a:endParaRPr>
          </a:p>
          <a:p>
            <a:pPr marL="0" indent="0">
              <a:buNone/>
            </a:pPr>
            <a:endParaRPr lang="fr-FR" sz="2400">
              <a:cs typeface="Calibri"/>
            </a:endParaRPr>
          </a:p>
        </p:txBody>
      </p:sp>
      <p:pic>
        <p:nvPicPr>
          <p:cNvPr id="8" name="Picture 8">
            <a:extLst>
              <a:ext uri="{FF2B5EF4-FFF2-40B4-BE49-F238E27FC236}">
                <a16:creationId xmlns:a16="http://schemas.microsoft.com/office/drawing/2014/main" id="{4BF74519-0C23-2FA8-5032-3D452FAF8AEF}"/>
              </a:ext>
            </a:extLst>
          </p:cNvPr>
          <p:cNvPicPr>
            <a:picLocks noChangeAspect="1"/>
          </p:cNvPicPr>
          <p:nvPr/>
        </p:nvPicPr>
        <p:blipFill>
          <a:blip r:embed="rId2"/>
          <a:stretch>
            <a:fillRect/>
          </a:stretch>
        </p:blipFill>
        <p:spPr>
          <a:xfrm>
            <a:off x="8398328" y="2111828"/>
            <a:ext cx="3360057" cy="3360057"/>
          </a:xfrm>
          <a:prstGeom prst="rect">
            <a:avLst/>
          </a:prstGeom>
        </p:spPr>
      </p:pic>
      <p:sp>
        <p:nvSpPr>
          <p:cNvPr id="14" name="Espace réservé de la date 13">
            <a:extLst>
              <a:ext uri="{FF2B5EF4-FFF2-40B4-BE49-F238E27FC236}">
                <a16:creationId xmlns:a16="http://schemas.microsoft.com/office/drawing/2014/main" id="{2AFC65F5-8ECA-D4BA-44B4-03E7831612BB}"/>
              </a:ext>
            </a:extLst>
          </p:cNvPr>
          <p:cNvSpPr>
            <a:spLocks noGrp="1"/>
          </p:cNvSpPr>
          <p:nvPr>
            <p:ph type="dt" sz="half" idx="10"/>
          </p:nvPr>
        </p:nvSpPr>
        <p:spPr/>
        <p:txBody>
          <a:bodyPr/>
          <a:lstStyle/>
          <a:p>
            <a:r>
              <a:rPr lang="fr-FR"/>
              <a:t>DEMENEZ &amp; TREHOUT - Juillet 2023</a:t>
            </a:r>
          </a:p>
        </p:txBody>
      </p:sp>
      <p:sp>
        <p:nvSpPr>
          <p:cNvPr id="15" name="Espace réservé du pied de page 14">
            <a:extLst>
              <a:ext uri="{FF2B5EF4-FFF2-40B4-BE49-F238E27FC236}">
                <a16:creationId xmlns:a16="http://schemas.microsoft.com/office/drawing/2014/main" id="{B212F7B3-E6EE-4BB0-0B0C-8B8F5949021E}"/>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6" name="Espace réservé du numéro de diapositive 15">
            <a:extLst>
              <a:ext uri="{FF2B5EF4-FFF2-40B4-BE49-F238E27FC236}">
                <a16:creationId xmlns:a16="http://schemas.microsoft.com/office/drawing/2014/main" id="{00CF166D-8B2D-3577-B11F-036ADF7E4C50}"/>
              </a:ext>
            </a:extLst>
          </p:cNvPr>
          <p:cNvSpPr>
            <a:spLocks noGrp="1"/>
          </p:cNvSpPr>
          <p:nvPr>
            <p:ph type="sldNum" sz="quarter" idx="12"/>
          </p:nvPr>
        </p:nvSpPr>
        <p:spPr/>
        <p:txBody>
          <a:bodyPr/>
          <a:lstStyle/>
          <a:p>
            <a:fld id="{8D49AB44-CDF1-D14B-B400-9C01DF8F9ACD}" type="slidenum">
              <a:rPr lang="fr-FR" smtClean="0"/>
              <a:t>18</a:t>
            </a:fld>
            <a:endParaRPr lang="fr-FR"/>
          </a:p>
        </p:txBody>
      </p:sp>
    </p:spTree>
    <p:extLst>
      <p:ext uri="{BB962C8B-B14F-4D97-AF65-F5344CB8AC3E}">
        <p14:creationId xmlns:p14="http://schemas.microsoft.com/office/powerpoint/2010/main" val="5646947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7F594-E2C2-D852-5E7A-164982611C57}"/>
              </a:ext>
            </a:extLst>
          </p:cNvPr>
          <p:cNvSpPr>
            <a:spLocks noGrp="1"/>
          </p:cNvSpPr>
          <p:nvPr>
            <p:ph type="title"/>
          </p:nvPr>
        </p:nvSpPr>
        <p:spPr/>
        <p:txBody>
          <a:bodyPr/>
          <a:lstStyle/>
          <a:p>
            <a:r>
              <a:rPr lang="fr-FR">
                <a:cs typeface="Times New Roman"/>
              </a:rPr>
              <a:t>Risque de change</a:t>
            </a:r>
            <a:endParaRPr lang="fr-FR">
              <a:cs typeface="Times New Roman" panose="02020603050405020304" pitchFamily="18" charset="0"/>
            </a:endParaRPr>
          </a:p>
        </p:txBody>
      </p:sp>
      <p:grpSp>
        <p:nvGrpSpPr>
          <p:cNvPr id="13" name="Group 12">
            <a:extLst>
              <a:ext uri="{FF2B5EF4-FFF2-40B4-BE49-F238E27FC236}">
                <a16:creationId xmlns:a16="http://schemas.microsoft.com/office/drawing/2014/main" id="{88BA0ED9-A398-CF00-B2CF-E73C6EFF3934}"/>
              </a:ext>
            </a:extLst>
          </p:cNvPr>
          <p:cNvGrpSpPr/>
          <p:nvPr/>
        </p:nvGrpSpPr>
        <p:grpSpPr>
          <a:xfrm>
            <a:off x="80423" y="1599224"/>
            <a:ext cx="5899464" cy="3668621"/>
            <a:chOff x="425137" y="1408724"/>
            <a:chExt cx="6353035" cy="3586979"/>
          </a:xfrm>
        </p:grpSpPr>
        <p:pic>
          <p:nvPicPr>
            <p:cNvPr id="10" name="Picture 10">
              <a:extLst>
                <a:ext uri="{FF2B5EF4-FFF2-40B4-BE49-F238E27FC236}">
                  <a16:creationId xmlns:a16="http://schemas.microsoft.com/office/drawing/2014/main" id="{A8FBD233-8416-3C3F-FE74-A01625ADDECA}"/>
                </a:ext>
              </a:extLst>
            </p:cNvPr>
            <p:cNvPicPr>
              <a:picLocks noChangeAspect="1"/>
            </p:cNvPicPr>
            <p:nvPr/>
          </p:nvPicPr>
          <p:blipFill>
            <a:blip r:embed="rId2"/>
            <a:stretch>
              <a:fillRect/>
            </a:stretch>
          </p:blipFill>
          <p:spPr>
            <a:xfrm>
              <a:off x="524329" y="1408724"/>
              <a:ext cx="6253843" cy="3586979"/>
            </a:xfrm>
            <a:prstGeom prst="rect">
              <a:avLst/>
            </a:prstGeom>
          </p:spPr>
        </p:pic>
        <p:sp>
          <p:nvSpPr>
            <p:cNvPr id="12" name="Oval 11">
              <a:extLst>
                <a:ext uri="{FF2B5EF4-FFF2-40B4-BE49-F238E27FC236}">
                  <a16:creationId xmlns:a16="http://schemas.microsoft.com/office/drawing/2014/main" id="{EA22F1D6-325B-C457-19A1-05C1BA5C82F8}"/>
                </a:ext>
              </a:extLst>
            </p:cNvPr>
            <p:cNvSpPr/>
            <p:nvPr/>
          </p:nvSpPr>
          <p:spPr>
            <a:xfrm>
              <a:off x="425137" y="1997339"/>
              <a:ext cx="1152071" cy="25944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grpSp>
      <p:pic>
        <p:nvPicPr>
          <p:cNvPr id="14" name="Picture 14">
            <a:extLst>
              <a:ext uri="{FF2B5EF4-FFF2-40B4-BE49-F238E27FC236}">
                <a16:creationId xmlns:a16="http://schemas.microsoft.com/office/drawing/2014/main" id="{977BC954-0E55-5A14-ABF0-A67118028B2E}"/>
              </a:ext>
            </a:extLst>
          </p:cNvPr>
          <p:cNvPicPr>
            <a:picLocks noChangeAspect="1"/>
          </p:cNvPicPr>
          <p:nvPr/>
        </p:nvPicPr>
        <p:blipFill>
          <a:blip r:embed="rId3"/>
          <a:stretch>
            <a:fillRect/>
          </a:stretch>
        </p:blipFill>
        <p:spPr>
          <a:xfrm>
            <a:off x="6175830" y="1459612"/>
            <a:ext cx="5900056" cy="3884345"/>
          </a:xfrm>
          <a:prstGeom prst="rect">
            <a:avLst/>
          </a:prstGeom>
        </p:spPr>
      </p:pic>
      <p:sp>
        <p:nvSpPr>
          <p:cNvPr id="7" name="Oval 6">
            <a:extLst>
              <a:ext uri="{FF2B5EF4-FFF2-40B4-BE49-F238E27FC236}">
                <a16:creationId xmlns:a16="http://schemas.microsoft.com/office/drawing/2014/main" id="{3C490ED8-DA92-0918-472D-BF05492187F8}"/>
              </a:ext>
            </a:extLst>
          </p:cNvPr>
          <p:cNvSpPr/>
          <p:nvPr/>
        </p:nvSpPr>
        <p:spPr>
          <a:xfrm>
            <a:off x="6111164" y="1857611"/>
            <a:ext cx="1841499" cy="295728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9" name="TextBox 8">
            <a:extLst>
              <a:ext uri="{FF2B5EF4-FFF2-40B4-BE49-F238E27FC236}">
                <a16:creationId xmlns:a16="http://schemas.microsoft.com/office/drawing/2014/main" id="{0C807418-4B3E-1A5F-0CF1-17582C54C0C4}"/>
              </a:ext>
            </a:extLst>
          </p:cNvPr>
          <p:cNvSpPr txBox="1"/>
          <p:nvPr/>
        </p:nvSpPr>
        <p:spPr>
          <a:xfrm>
            <a:off x="1191529" y="5469120"/>
            <a:ext cx="29049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Montserrat" pitchFamily="2" charset="77"/>
                <a:cs typeface="Arial"/>
              </a:rPr>
              <a:t>Réal </a:t>
            </a:r>
            <a:r>
              <a:rPr lang="en-US" err="1">
                <a:latin typeface="Montserrat" pitchFamily="2" charset="77"/>
                <a:cs typeface="Arial"/>
              </a:rPr>
              <a:t>brésilien</a:t>
            </a:r>
            <a:r>
              <a:rPr lang="en-US">
                <a:latin typeface="Montserrat" pitchFamily="2" charset="77"/>
                <a:cs typeface="Arial"/>
              </a:rPr>
              <a:t> / Euro</a:t>
            </a:r>
            <a:endParaRPr lang="en-US">
              <a:latin typeface="Montserrat" pitchFamily="2" charset="77"/>
              <a:cs typeface="Arial" panose="020B0604020202020204" pitchFamily="34" charset="0"/>
            </a:endParaRPr>
          </a:p>
        </p:txBody>
      </p:sp>
      <p:sp>
        <p:nvSpPr>
          <p:cNvPr id="11" name="TextBox 10">
            <a:extLst>
              <a:ext uri="{FF2B5EF4-FFF2-40B4-BE49-F238E27FC236}">
                <a16:creationId xmlns:a16="http://schemas.microsoft.com/office/drawing/2014/main" id="{46DACD03-BF4C-26AC-73AF-7FB98A00AC31}"/>
              </a:ext>
            </a:extLst>
          </p:cNvPr>
          <p:cNvSpPr txBox="1"/>
          <p:nvPr/>
        </p:nvSpPr>
        <p:spPr>
          <a:xfrm>
            <a:off x="7750171" y="5469119"/>
            <a:ext cx="29049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Montserrat" pitchFamily="2" charset="77"/>
                <a:cs typeface="Arial"/>
              </a:rPr>
              <a:t>Roupie</a:t>
            </a:r>
            <a:r>
              <a:rPr lang="en-US">
                <a:latin typeface="Montserrat" pitchFamily="2" charset="77"/>
                <a:cs typeface="Arial"/>
              </a:rPr>
              <a:t> indienne / Euro</a:t>
            </a:r>
            <a:endParaRPr lang="en-US">
              <a:latin typeface="Montserrat" pitchFamily="2" charset="77"/>
              <a:cs typeface="Arial" panose="020B0604020202020204" pitchFamily="34" charset="0"/>
            </a:endParaRPr>
          </a:p>
        </p:txBody>
      </p:sp>
      <p:sp>
        <p:nvSpPr>
          <p:cNvPr id="20" name="Espace réservé de la date 19">
            <a:extLst>
              <a:ext uri="{FF2B5EF4-FFF2-40B4-BE49-F238E27FC236}">
                <a16:creationId xmlns:a16="http://schemas.microsoft.com/office/drawing/2014/main" id="{4FA2C44E-4433-749D-903D-6AF6ECD4AB6E}"/>
              </a:ext>
            </a:extLst>
          </p:cNvPr>
          <p:cNvSpPr>
            <a:spLocks noGrp="1"/>
          </p:cNvSpPr>
          <p:nvPr>
            <p:ph type="dt" sz="half" idx="10"/>
          </p:nvPr>
        </p:nvSpPr>
        <p:spPr/>
        <p:txBody>
          <a:bodyPr/>
          <a:lstStyle/>
          <a:p>
            <a:r>
              <a:rPr lang="fr-FR"/>
              <a:t>DEMENEZ &amp; TREHOUT - Juillet 2023</a:t>
            </a:r>
          </a:p>
        </p:txBody>
      </p:sp>
      <p:sp>
        <p:nvSpPr>
          <p:cNvPr id="21" name="Espace réservé du pied de page 20">
            <a:extLst>
              <a:ext uri="{FF2B5EF4-FFF2-40B4-BE49-F238E27FC236}">
                <a16:creationId xmlns:a16="http://schemas.microsoft.com/office/drawing/2014/main" id="{89CAD37F-8847-731E-65CE-6C219EEB1AFD}"/>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2" name="Espace réservé du numéro de diapositive 21">
            <a:extLst>
              <a:ext uri="{FF2B5EF4-FFF2-40B4-BE49-F238E27FC236}">
                <a16:creationId xmlns:a16="http://schemas.microsoft.com/office/drawing/2014/main" id="{43B78468-8631-AD26-A151-08DC8FAD950F}"/>
              </a:ext>
            </a:extLst>
          </p:cNvPr>
          <p:cNvSpPr>
            <a:spLocks noGrp="1"/>
          </p:cNvSpPr>
          <p:nvPr>
            <p:ph type="sldNum" sz="quarter" idx="12"/>
          </p:nvPr>
        </p:nvSpPr>
        <p:spPr/>
        <p:txBody>
          <a:bodyPr/>
          <a:lstStyle/>
          <a:p>
            <a:fld id="{8D49AB44-CDF1-D14B-B400-9C01DF8F9ACD}" type="slidenum">
              <a:rPr lang="fr-FR" smtClean="0"/>
              <a:t>19</a:t>
            </a:fld>
            <a:endParaRPr lang="fr-FR"/>
          </a:p>
        </p:txBody>
      </p:sp>
    </p:spTree>
    <p:extLst>
      <p:ext uri="{BB962C8B-B14F-4D97-AF65-F5344CB8AC3E}">
        <p14:creationId xmlns:p14="http://schemas.microsoft.com/office/powerpoint/2010/main" val="180006091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903D3-67DF-EA47-6E62-CB4A70BB1B04}"/>
              </a:ext>
            </a:extLst>
          </p:cNvPr>
          <p:cNvSpPr>
            <a:spLocks noGrp="1"/>
          </p:cNvSpPr>
          <p:nvPr>
            <p:ph type="title"/>
          </p:nvPr>
        </p:nvSpPr>
        <p:spPr/>
        <p:txBody>
          <a:bodyPr>
            <a:normAutofit/>
          </a:bodyPr>
          <a:lstStyle/>
          <a:p>
            <a:r>
              <a:rPr lang="fr-FR" sz="3200">
                <a:latin typeface="Montserrat" pitchFamily="2" charset="77"/>
                <a:cs typeface="Poppins" pitchFamily="2" charset="77"/>
              </a:rPr>
              <a:t>Présentation du sujet</a:t>
            </a:r>
          </a:p>
        </p:txBody>
      </p:sp>
      <p:grpSp>
        <p:nvGrpSpPr>
          <p:cNvPr id="27" name="Groupe 26">
            <a:extLst>
              <a:ext uri="{FF2B5EF4-FFF2-40B4-BE49-F238E27FC236}">
                <a16:creationId xmlns:a16="http://schemas.microsoft.com/office/drawing/2014/main" id="{F94CD6E3-4281-8754-B2C3-3F9DBC15EBE7}"/>
              </a:ext>
            </a:extLst>
          </p:cNvPr>
          <p:cNvGrpSpPr/>
          <p:nvPr/>
        </p:nvGrpSpPr>
        <p:grpSpPr>
          <a:xfrm>
            <a:off x="5299949" y="2121176"/>
            <a:ext cx="1535997" cy="3804686"/>
            <a:chOff x="5368229" y="1945267"/>
            <a:chExt cx="1535997" cy="3804686"/>
          </a:xfrm>
        </p:grpSpPr>
        <p:pic>
          <p:nvPicPr>
            <p:cNvPr id="16" name="Image 15" descr="Une image contenant habits, vêtements habillés, personne, Visage humain&#10;&#10;Description générée automatiquement">
              <a:extLst>
                <a:ext uri="{FF2B5EF4-FFF2-40B4-BE49-F238E27FC236}">
                  <a16:creationId xmlns:a16="http://schemas.microsoft.com/office/drawing/2014/main" id="{9E9FE32D-A1AF-5E5C-3118-EFFB3FE5E3BB}"/>
                </a:ext>
              </a:extLst>
            </p:cNvPr>
            <p:cNvPicPr>
              <a:picLocks/>
            </p:cNvPicPr>
            <p:nvPr/>
          </p:nvPicPr>
          <p:blipFill rotWithShape="1">
            <a:blip r:embed="rId3">
              <a:alphaModFix/>
            </a:blip>
            <a:srcRect l="33853" t="21028" r="36303" b="6903"/>
            <a:stretch/>
          </p:blipFill>
          <p:spPr>
            <a:xfrm>
              <a:off x="5416228" y="1945267"/>
              <a:ext cx="1440000" cy="3420000"/>
            </a:xfrm>
            <a:prstGeom prst="rect">
              <a:avLst/>
            </a:prstGeom>
          </p:spPr>
        </p:pic>
        <p:sp>
          <p:nvSpPr>
            <p:cNvPr id="17" name="ZoneTexte 16">
              <a:extLst>
                <a:ext uri="{FF2B5EF4-FFF2-40B4-BE49-F238E27FC236}">
                  <a16:creationId xmlns:a16="http://schemas.microsoft.com/office/drawing/2014/main" id="{F3FCB77F-4A9A-E7D0-F31F-F1DE8DA32734}"/>
                </a:ext>
              </a:extLst>
            </p:cNvPr>
            <p:cNvSpPr txBox="1">
              <a:spLocks/>
            </p:cNvSpPr>
            <p:nvPr/>
          </p:nvSpPr>
          <p:spPr>
            <a:xfrm>
              <a:off x="5368229" y="5472954"/>
              <a:ext cx="1535997" cy="276999"/>
            </a:xfrm>
            <a:prstGeom prst="rect">
              <a:avLst/>
            </a:prstGeom>
            <a:noFill/>
          </p:spPr>
          <p:txBody>
            <a:bodyPr wrap="none" rtlCol="0" anchor="ctr">
              <a:spAutoFit/>
            </a:bodyPr>
            <a:lstStyle/>
            <a:p>
              <a:pPr algn="ctr"/>
              <a:r>
                <a:rPr lang="fr-FR" sz="1200">
                  <a:latin typeface="Montserrat" pitchFamily="2" charset="77"/>
                  <a:cs typeface="Poppins" pitchFamily="2" charset="77"/>
                </a:rPr>
                <a:t>William F. Sharpe</a:t>
              </a:r>
            </a:p>
          </p:txBody>
        </p:sp>
      </p:grpSp>
      <p:grpSp>
        <p:nvGrpSpPr>
          <p:cNvPr id="28" name="Groupe 27">
            <a:extLst>
              <a:ext uri="{FF2B5EF4-FFF2-40B4-BE49-F238E27FC236}">
                <a16:creationId xmlns:a16="http://schemas.microsoft.com/office/drawing/2014/main" id="{F7FA3F56-EC0E-7CD6-3DCA-5959DB7A000E}"/>
              </a:ext>
            </a:extLst>
          </p:cNvPr>
          <p:cNvGrpSpPr/>
          <p:nvPr/>
        </p:nvGrpSpPr>
        <p:grpSpPr>
          <a:xfrm>
            <a:off x="1220985" y="2121176"/>
            <a:ext cx="1452641" cy="3804686"/>
            <a:chOff x="8263822" y="1945267"/>
            <a:chExt cx="1452641" cy="3804686"/>
          </a:xfrm>
        </p:grpSpPr>
        <p:pic>
          <p:nvPicPr>
            <p:cNvPr id="12" name="Image 11" descr="Une image contenant habits, vêtements habillés, Visage humain, personne&#10;&#10;Description générée automatiquement">
              <a:extLst>
                <a:ext uri="{FF2B5EF4-FFF2-40B4-BE49-F238E27FC236}">
                  <a16:creationId xmlns:a16="http://schemas.microsoft.com/office/drawing/2014/main" id="{D6C3D307-FD6E-5D6F-A748-A3B9019CB817}"/>
                </a:ext>
              </a:extLst>
            </p:cNvPr>
            <p:cNvPicPr>
              <a:picLocks/>
            </p:cNvPicPr>
            <p:nvPr/>
          </p:nvPicPr>
          <p:blipFill rotWithShape="1">
            <a:blip r:embed="rId4">
              <a:alphaModFix/>
            </a:blip>
            <a:srcRect l="34098" t="18015" r="34098" b="5183"/>
            <a:stretch/>
          </p:blipFill>
          <p:spPr>
            <a:xfrm>
              <a:off x="8270143" y="1945267"/>
              <a:ext cx="1440000" cy="3420000"/>
            </a:xfrm>
            <a:prstGeom prst="rect">
              <a:avLst/>
            </a:prstGeom>
          </p:spPr>
        </p:pic>
        <p:sp>
          <p:nvSpPr>
            <p:cNvPr id="18" name="ZoneTexte 17">
              <a:extLst>
                <a:ext uri="{FF2B5EF4-FFF2-40B4-BE49-F238E27FC236}">
                  <a16:creationId xmlns:a16="http://schemas.microsoft.com/office/drawing/2014/main" id="{EAF5E7E9-C026-053F-92E4-FE28FD26F865}"/>
                </a:ext>
              </a:extLst>
            </p:cNvPr>
            <p:cNvSpPr txBox="1">
              <a:spLocks/>
            </p:cNvSpPr>
            <p:nvPr/>
          </p:nvSpPr>
          <p:spPr>
            <a:xfrm>
              <a:off x="8263822" y="5472954"/>
              <a:ext cx="1452641" cy="276999"/>
            </a:xfrm>
            <a:prstGeom prst="rect">
              <a:avLst/>
            </a:prstGeom>
            <a:noFill/>
          </p:spPr>
          <p:txBody>
            <a:bodyPr wrap="none" rtlCol="0" anchor="ctr">
              <a:spAutoFit/>
            </a:bodyPr>
            <a:lstStyle/>
            <a:p>
              <a:pPr algn="ctr"/>
              <a:r>
                <a:rPr lang="fr-FR" sz="1200">
                  <a:latin typeface="Montserrat" pitchFamily="2" charset="77"/>
                  <a:cs typeface="Poppins" pitchFamily="2" charset="77"/>
                </a:rPr>
                <a:t>Harry </a:t>
              </a:r>
              <a:r>
                <a:rPr lang="fr-FR" sz="1200" err="1">
                  <a:latin typeface="Montserrat" pitchFamily="2" charset="77"/>
                  <a:cs typeface="Poppins" pitchFamily="2" charset="77"/>
                </a:rPr>
                <a:t>Markowitz</a:t>
              </a:r>
              <a:endParaRPr lang="fr-FR" sz="1200">
                <a:latin typeface="Montserrat" pitchFamily="2" charset="77"/>
                <a:cs typeface="Poppins" pitchFamily="2" charset="77"/>
              </a:endParaRPr>
            </a:p>
          </p:txBody>
        </p:sp>
      </p:grpSp>
      <p:grpSp>
        <p:nvGrpSpPr>
          <p:cNvPr id="26" name="Groupe 25">
            <a:extLst>
              <a:ext uri="{FF2B5EF4-FFF2-40B4-BE49-F238E27FC236}">
                <a16:creationId xmlns:a16="http://schemas.microsoft.com/office/drawing/2014/main" id="{B9DCD074-3246-2629-FC8E-582E7DB5BF89}"/>
              </a:ext>
            </a:extLst>
          </p:cNvPr>
          <p:cNvGrpSpPr/>
          <p:nvPr/>
        </p:nvGrpSpPr>
        <p:grpSpPr>
          <a:xfrm>
            <a:off x="9462269" y="2122137"/>
            <a:ext cx="1508746" cy="3802764"/>
            <a:chOff x="2497006" y="1949112"/>
            <a:chExt cx="1508746" cy="3802764"/>
          </a:xfrm>
        </p:grpSpPr>
        <p:pic>
          <p:nvPicPr>
            <p:cNvPr id="21" name="Image 20" descr="Une image contenant obscurité, homme, personne, gentleman&#10;&#10;Description générée automatiquement">
              <a:extLst>
                <a:ext uri="{FF2B5EF4-FFF2-40B4-BE49-F238E27FC236}">
                  <a16:creationId xmlns:a16="http://schemas.microsoft.com/office/drawing/2014/main" id="{8DECBF40-86E5-EB8D-EF97-F7DC1FEDC1D5}"/>
                </a:ext>
              </a:extLst>
            </p:cNvPr>
            <p:cNvPicPr>
              <a:picLocks/>
            </p:cNvPicPr>
            <p:nvPr/>
          </p:nvPicPr>
          <p:blipFill rotWithShape="1">
            <a:blip r:embed="rId5">
              <a:alphaModFix/>
            </a:blip>
            <a:srcRect l="37025" t="20570" r="36666" b="15981"/>
            <a:stretch/>
          </p:blipFill>
          <p:spPr>
            <a:xfrm>
              <a:off x="2531379" y="1949112"/>
              <a:ext cx="1440000" cy="3420000"/>
            </a:xfrm>
            <a:prstGeom prst="rect">
              <a:avLst/>
            </a:prstGeom>
            <a:effectLst/>
          </p:spPr>
        </p:pic>
        <p:sp>
          <p:nvSpPr>
            <p:cNvPr id="22" name="ZoneTexte 21">
              <a:extLst>
                <a:ext uri="{FF2B5EF4-FFF2-40B4-BE49-F238E27FC236}">
                  <a16:creationId xmlns:a16="http://schemas.microsoft.com/office/drawing/2014/main" id="{3985B6A9-8896-2A3F-7052-AD0A916C64BB}"/>
                </a:ext>
              </a:extLst>
            </p:cNvPr>
            <p:cNvSpPr txBox="1">
              <a:spLocks/>
            </p:cNvSpPr>
            <p:nvPr/>
          </p:nvSpPr>
          <p:spPr>
            <a:xfrm>
              <a:off x="2497006" y="5474877"/>
              <a:ext cx="1508746" cy="276999"/>
            </a:xfrm>
            <a:prstGeom prst="rect">
              <a:avLst/>
            </a:prstGeom>
            <a:noFill/>
          </p:spPr>
          <p:txBody>
            <a:bodyPr wrap="none" rtlCol="0" anchor="ctr">
              <a:spAutoFit/>
            </a:bodyPr>
            <a:lstStyle/>
            <a:p>
              <a:pPr algn="ctr"/>
              <a:r>
                <a:rPr lang="fr-FR" sz="1200">
                  <a:latin typeface="Montserrat" pitchFamily="2" charset="77"/>
                  <a:cs typeface="Poppins" pitchFamily="2" charset="77"/>
                </a:rPr>
                <a:t>Burton G. </a:t>
              </a:r>
              <a:r>
                <a:rPr lang="fr-FR" sz="1200" err="1">
                  <a:latin typeface="Montserrat" pitchFamily="2" charset="77"/>
                  <a:cs typeface="Poppins" pitchFamily="2" charset="77"/>
                </a:rPr>
                <a:t>Malkiel</a:t>
              </a:r>
              <a:endParaRPr lang="fr-FR" sz="1200">
                <a:latin typeface="Montserrat" pitchFamily="2" charset="77"/>
                <a:cs typeface="Poppins" pitchFamily="2" charset="77"/>
              </a:endParaRPr>
            </a:p>
          </p:txBody>
        </p:sp>
      </p:grpSp>
      <p:sp>
        <p:nvSpPr>
          <p:cNvPr id="30" name="Espace réservé de la date 29">
            <a:extLst>
              <a:ext uri="{FF2B5EF4-FFF2-40B4-BE49-F238E27FC236}">
                <a16:creationId xmlns:a16="http://schemas.microsoft.com/office/drawing/2014/main" id="{687416A9-7102-761D-61A4-877BABED239E}"/>
              </a:ext>
            </a:extLst>
          </p:cNvPr>
          <p:cNvSpPr>
            <a:spLocks noGrp="1"/>
          </p:cNvSpPr>
          <p:nvPr>
            <p:ph type="dt" sz="half" idx="10"/>
          </p:nvPr>
        </p:nvSpPr>
        <p:spPr/>
        <p:txBody>
          <a:bodyPr/>
          <a:lstStyle/>
          <a:p>
            <a:r>
              <a:rPr lang="fr-FR"/>
              <a:t>DEMENEZ &amp; TREHOUT - Juillet 2023</a:t>
            </a:r>
          </a:p>
        </p:txBody>
      </p:sp>
      <p:sp>
        <p:nvSpPr>
          <p:cNvPr id="31" name="Espace réservé du pied de page 30">
            <a:extLst>
              <a:ext uri="{FF2B5EF4-FFF2-40B4-BE49-F238E27FC236}">
                <a16:creationId xmlns:a16="http://schemas.microsoft.com/office/drawing/2014/main" id="{96CDDC8E-B309-7C29-9465-5FD2E452B76D}"/>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37" name="Espace réservé du numéro de diapositive 36">
            <a:extLst>
              <a:ext uri="{FF2B5EF4-FFF2-40B4-BE49-F238E27FC236}">
                <a16:creationId xmlns:a16="http://schemas.microsoft.com/office/drawing/2014/main" id="{0D737943-43BF-3CE3-B787-6E1A891DD786}"/>
              </a:ext>
            </a:extLst>
          </p:cNvPr>
          <p:cNvSpPr>
            <a:spLocks noGrp="1"/>
          </p:cNvSpPr>
          <p:nvPr>
            <p:ph type="sldNum" sz="quarter" idx="12"/>
          </p:nvPr>
        </p:nvSpPr>
        <p:spPr/>
        <p:txBody>
          <a:bodyPr/>
          <a:lstStyle/>
          <a:p>
            <a:fld id="{8D49AB44-CDF1-D14B-B400-9C01DF8F9ACD}" type="slidenum">
              <a:rPr lang="fr-FR" smtClean="0"/>
              <a:t>2</a:t>
            </a:fld>
            <a:endParaRPr lang="fr-FR"/>
          </a:p>
        </p:txBody>
      </p:sp>
      <p:sp>
        <p:nvSpPr>
          <p:cNvPr id="38" name="ZoneTexte 37">
            <a:extLst>
              <a:ext uri="{FF2B5EF4-FFF2-40B4-BE49-F238E27FC236}">
                <a16:creationId xmlns:a16="http://schemas.microsoft.com/office/drawing/2014/main" id="{489DAD85-9EF3-131B-BA5F-A50F34E1A21C}"/>
              </a:ext>
            </a:extLst>
          </p:cNvPr>
          <p:cNvSpPr txBox="1"/>
          <p:nvPr/>
        </p:nvSpPr>
        <p:spPr>
          <a:xfrm>
            <a:off x="9462269" y="6030666"/>
            <a:ext cx="2468946" cy="215444"/>
          </a:xfrm>
          <a:prstGeom prst="rect">
            <a:avLst/>
          </a:prstGeom>
          <a:noFill/>
        </p:spPr>
        <p:txBody>
          <a:bodyPr wrap="none" rtlCol="0">
            <a:spAutoFit/>
          </a:bodyPr>
          <a:lstStyle/>
          <a:p>
            <a:r>
              <a:rPr lang="fr-FR" sz="800">
                <a:solidFill>
                  <a:schemeClr val="tx1">
                    <a:lumMod val="50000"/>
                    <a:lumOff val="50000"/>
                  </a:schemeClr>
                </a:solidFill>
                <a:latin typeface="Montserrat" pitchFamily="2" charset="77"/>
              </a:rPr>
              <a:t>*images générées par intelligence artificielle</a:t>
            </a:r>
          </a:p>
        </p:txBody>
      </p:sp>
    </p:spTree>
    <p:extLst>
      <p:ext uri="{BB962C8B-B14F-4D97-AF65-F5344CB8AC3E}">
        <p14:creationId xmlns:p14="http://schemas.microsoft.com/office/powerpoint/2010/main" val="34871416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par>
                          <p:cTn id="12" fill="hold">
                            <p:stCondLst>
                              <p:cond delay="2000"/>
                            </p:stCondLst>
                            <p:childTnLst>
                              <p:par>
                                <p:cTn id="13" presetID="22" presetClass="entr" presetSubtype="4" fill="hold" nodeType="after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1F3B25-819D-CB2F-3C27-B52ADD6C2199}"/>
              </a:ext>
            </a:extLst>
          </p:cNvPr>
          <p:cNvSpPr>
            <a:spLocks noGrp="1"/>
          </p:cNvSpPr>
          <p:nvPr>
            <p:ph type="title"/>
          </p:nvPr>
        </p:nvSpPr>
        <p:spPr/>
        <p:txBody>
          <a:bodyPr/>
          <a:lstStyle/>
          <a:p>
            <a:r>
              <a:rPr lang="fr-FR">
                <a:cs typeface="Times New Roman" panose="02020603050405020304" pitchFamily="18" charset="0"/>
              </a:rPr>
              <a:t>Bénéfices</a:t>
            </a:r>
          </a:p>
        </p:txBody>
      </p:sp>
      <p:sp>
        <p:nvSpPr>
          <p:cNvPr id="3" name="Espace réservé du contenu 2">
            <a:extLst>
              <a:ext uri="{FF2B5EF4-FFF2-40B4-BE49-F238E27FC236}">
                <a16:creationId xmlns:a16="http://schemas.microsoft.com/office/drawing/2014/main" id="{D505EBA3-48C8-64C5-DDA2-A474A51B783D}"/>
              </a:ext>
            </a:extLst>
          </p:cNvPr>
          <p:cNvSpPr>
            <a:spLocks noGrp="1"/>
          </p:cNvSpPr>
          <p:nvPr>
            <p:ph idx="1"/>
          </p:nvPr>
        </p:nvSpPr>
        <p:spPr>
          <a:xfrm>
            <a:off x="838200" y="1825625"/>
            <a:ext cx="7315200" cy="4351338"/>
          </a:xfrm>
        </p:spPr>
        <p:txBody>
          <a:bodyPr vert="horz" lIns="91440" tIns="45720" rIns="91440" bIns="45720" rtlCol="0" anchor="t">
            <a:normAutofit/>
          </a:bodyPr>
          <a:lstStyle/>
          <a:p>
            <a:pPr marL="285750" indent="-285750" algn="just">
              <a:buFont typeface="Calibri" panose="020B0604020202020204" pitchFamily="34" charset="0"/>
              <a:buChar char="-"/>
            </a:pPr>
            <a:r>
              <a:rPr lang="fr-FR" sz="1800">
                <a:latin typeface="Montserrat"/>
                <a:cs typeface="Calibri" panose="020F0502020204030204"/>
              </a:rPr>
              <a:t>La diversification d'un portefeuille réduit son risque global (</a:t>
            </a:r>
            <a:r>
              <a:rPr lang="fr-FR" sz="1800" err="1">
                <a:latin typeface="Montserrat"/>
                <a:cs typeface="Calibri" panose="020F0502020204030204"/>
              </a:rPr>
              <a:t>Markowitz</a:t>
            </a:r>
            <a:r>
              <a:rPr lang="fr-FR" sz="1800">
                <a:latin typeface="Montserrat"/>
                <a:cs typeface="Calibri" panose="020F0502020204030204"/>
              </a:rPr>
              <a:t>, 1952, Modern Portfolio Theory).  </a:t>
            </a:r>
          </a:p>
          <a:p>
            <a:pPr marL="285750" indent="-285750" algn="just">
              <a:buFont typeface="Calibri" panose="020B0604020202020204" pitchFamily="34" charset="0"/>
              <a:buChar char="-"/>
            </a:pPr>
            <a:r>
              <a:rPr lang="fr-FR" sz="1800">
                <a:latin typeface="Montserrat"/>
                <a:cs typeface="Calibri" panose="020F0502020204030204"/>
              </a:rPr>
              <a:t>Les marchés émergents sont considérés comme plus risqués, mais offrent également des </a:t>
            </a:r>
            <a:r>
              <a:rPr lang="fr-FR" sz="1800" b="1">
                <a:solidFill>
                  <a:schemeClr val="accent1"/>
                </a:solidFill>
                <a:latin typeface="Montserrat"/>
                <a:cs typeface="Arial"/>
              </a:rPr>
              <a:t>opportunités de diversification et de rendement.</a:t>
            </a:r>
          </a:p>
          <a:p>
            <a:pPr marL="285750" indent="-285750" algn="just">
              <a:buFont typeface="Calibri" panose="020B0604020202020204" pitchFamily="34" charset="0"/>
              <a:buChar char="-"/>
            </a:pPr>
            <a:r>
              <a:rPr lang="fr-FR" sz="1800">
                <a:latin typeface="Montserrat"/>
                <a:cs typeface="Calibri" panose="020F0502020204030204"/>
              </a:rPr>
              <a:t>Les marchés émergents ont une </a:t>
            </a:r>
            <a:r>
              <a:rPr lang="fr-FR" sz="1800" b="1">
                <a:solidFill>
                  <a:schemeClr val="accent1"/>
                </a:solidFill>
                <a:latin typeface="Montserrat"/>
                <a:cs typeface="Arial"/>
              </a:rPr>
              <a:t>faible corrélation</a:t>
            </a:r>
            <a:r>
              <a:rPr lang="fr-FR" sz="1800">
                <a:latin typeface="Montserrat"/>
                <a:cs typeface="Calibri" panose="020F0502020204030204"/>
              </a:rPr>
              <a:t> avec les marchés développés.</a:t>
            </a:r>
          </a:p>
          <a:p>
            <a:pPr marL="285750" indent="-285750" algn="just">
              <a:buFont typeface="Calibri" panose="020B0604020202020204" pitchFamily="34" charset="0"/>
              <a:buChar char="-"/>
            </a:pPr>
            <a:endParaRPr lang="fr-FR" sz="2400">
              <a:latin typeface="Montserrat"/>
              <a:cs typeface="Calibri" panose="020F0502020204030204"/>
            </a:endParaRPr>
          </a:p>
          <a:p>
            <a:endParaRPr lang="fr-FR">
              <a:cs typeface="Calibri" panose="020F0502020204030204"/>
            </a:endParaRPr>
          </a:p>
        </p:txBody>
      </p:sp>
      <p:pic>
        <p:nvPicPr>
          <p:cNvPr id="7" name="Picture 7">
            <a:extLst>
              <a:ext uri="{FF2B5EF4-FFF2-40B4-BE49-F238E27FC236}">
                <a16:creationId xmlns:a16="http://schemas.microsoft.com/office/drawing/2014/main" id="{381D871E-DECD-EB43-9B23-B7FE0707CD38}"/>
              </a:ext>
            </a:extLst>
          </p:cNvPr>
          <p:cNvPicPr>
            <a:picLocks noChangeAspect="1"/>
          </p:cNvPicPr>
          <p:nvPr/>
        </p:nvPicPr>
        <p:blipFill>
          <a:blip r:embed="rId2"/>
          <a:stretch>
            <a:fillRect/>
          </a:stretch>
        </p:blipFill>
        <p:spPr>
          <a:xfrm>
            <a:off x="9007366" y="2228193"/>
            <a:ext cx="2743200" cy="2743200"/>
          </a:xfrm>
          <a:prstGeom prst="rect">
            <a:avLst/>
          </a:prstGeom>
        </p:spPr>
      </p:pic>
      <p:sp>
        <p:nvSpPr>
          <p:cNvPr id="20" name="Espace réservé de la date 19">
            <a:extLst>
              <a:ext uri="{FF2B5EF4-FFF2-40B4-BE49-F238E27FC236}">
                <a16:creationId xmlns:a16="http://schemas.microsoft.com/office/drawing/2014/main" id="{8BE616D7-9958-99EB-CB44-E49CED835AC9}"/>
              </a:ext>
            </a:extLst>
          </p:cNvPr>
          <p:cNvSpPr>
            <a:spLocks noGrp="1"/>
          </p:cNvSpPr>
          <p:nvPr>
            <p:ph type="dt" sz="half" idx="10"/>
          </p:nvPr>
        </p:nvSpPr>
        <p:spPr/>
        <p:txBody>
          <a:bodyPr/>
          <a:lstStyle/>
          <a:p>
            <a:r>
              <a:rPr lang="fr-FR"/>
              <a:t>DEMENEZ &amp; TREHOUT - Juillet 2023</a:t>
            </a:r>
          </a:p>
        </p:txBody>
      </p:sp>
      <p:sp>
        <p:nvSpPr>
          <p:cNvPr id="21" name="Espace réservé du pied de page 20">
            <a:extLst>
              <a:ext uri="{FF2B5EF4-FFF2-40B4-BE49-F238E27FC236}">
                <a16:creationId xmlns:a16="http://schemas.microsoft.com/office/drawing/2014/main" id="{FBC5AF17-5697-A55B-29F3-1721BE1B0B91}"/>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2" name="Espace réservé du numéro de diapositive 21">
            <a:extLst>
              <a:ext uri="{FF2B5EF4-FFF2-40B4-BE49-F238E27FC236}">
                <a16:creationId xmlns:a16="http://schemas.microsoft.com/office/drawing/2014/main" id="{8963C0EC-B927-2CF7-797F-20A9BFC53327}"/>
              </a:ext>
            </a:extLst>
          </p:cNvPr>
          <p:cNvSpPr>
            <a:spLocks noGrp="1"/>
          </p:cNvSpPr>
          <p:nvPr>
            <p:ph type="sldNum" sz="quarter" idx="12"/>
          </p:nvPr>
        </p:nvSpPr>
        <p:spPr/>
        <p:txBody>
          <a:bodyPr/>
          <a:lstStyle/>
          <a:p>
            <a:fld id="{8D49AB44-CDF1-D14B-B400-9C01DF8F9ACD}" type="slidenum">
              <a:rPr lang="fr-FR" smtClean="0"/>
              <a:t>20</a:t>
            </a:fld>
            <a:endParaRPr lang="fr-FR"/>
          </a:p>
        </p:txBody>
      </p:sp>
    </p:spTree>
    <p:extLst>
      <p:ext uri="{BB962C8B-B14F-4D97-AF65-F5344CB8AC3E}">
        <p14:creationId xmlns:p14="http://schemas.microsoft.com/office/powerpoint/2010/main" val="11245673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1F3B25-819D-CB2F-3C27-B52ADD6C2199}"/>
              </a:ext>
            </a:extLst>
          </p:cNvPr>
          <p:cNvSpPr>
            <a:spLocks noGrp="1"/>
          </p:cNvSpPr>
          <p:nvPr>
            <p:ph type="title"/>
          </p:nvPr>
        </p:nvSpPr>
        <p:spPr/>
        <p:txBody>
          <a:bodyPr/>
          <a:lstStyle/>
          <a:p>
            <a:r>
              <a:rPr lang="fr-FR">
                <a:cs typeface="Times New Roman" panose="02020603050405020304" pitchFamily="18" charset="0"/>
              </a:rPr>
              <a:t>Bénéfices</a:t>
            </a:r>
          </a:p>
        </p:txBody>
      </p:sp>
      <p:sp>
        <p:nvSpPr>
          <p:cNvPr id="3" name="Espace réservé du contenu 2">
            <a:extLst>
              <a:ext uri="{FF2B5EF4-FFF2-40B4-BE49-F238E27FC236}">
                <a16:creationId xmlns:a16="http://schemas.microsoft.com/office/drawing/2014/main" id="{D505EBA3-48C8-64C5-DDA2-A474A51B783D}"/>
              </a:ext>
            </a:extLst>
          </p:cNvPr>
          <p:cNvSpPr>
            <a:spLocks noGrp="1"/>
          </p:cNvSpPr>
          <p:nvPr>
            <p:ph idx="1"/>
          </p:nvPr>
        </p:nvSpPr>
        <p:spPr>
          <a:xfrm>
            <a:off x="838200" y="1825625"/>
            <a:ext cx="4963511" cy="4351338"/>
          </a:xfrm>
        </p:spPr>
        <p:txBody>
          <a:bodyPr vert="horz" lIns="91440" tIns="45720" rIns="91440" bIns="45720" rtlCol="0" anchor="t">
            <a:normAutofit/>
          </a:bodyPr>
          <a:lstStyle/>
          <a:p>
            <a:pPr marL="285750" indent="-285750" algn="just">
              <a:buFont typeface="Calibri" panose="020B0604020202020204" pitchFamily="34" charset="0"/>
              <a:buChar char="-"/>
            </a:pPr>
            <a:r>
              <a:rPr lang="fr-FR" sz="1900">
                <a:latin typeface="Montserrat"/>
                <a:cs typeface="Calibri" panose="020F0502020204030204"/>
              </a:rPr>
              <a:t>Inclure des actifs de marchés émergents dans un portefeuille, permet de</a:t>
            </a:r>
            <a:r>
              <a:rPr lang="fr-FR" sz="1900">
                <a:solidFill>
                  <a:schemeClr val="accent1"/>
                </a:solidFill>
                <a:latin typeface="Montserrat"/>
                <a:cs typeface="Calibri" panose="020F0502020204030204"/>
              </a:rPr>
              <a:t> </a:t>
            </a:r>
            <a:r>
              <a:rPr lang="fr-FR" sz="1900" b="1">
                <a:solidFill>
                  <a:schemeClr val="accent1"/>
                </a:solidFill>
                <a:latin typeface="Montserrat"/>
                <a:cs typeface="Calibri" panose="020F0502020204030204"/>
              </a:rPr>
              <a:t>réduire le risque spécifique lié à une région ou à un pays</a:t>
            </a:r>
            <a:r>
              <a:rPr lang="fr-FR" sz="1900">
                <a:solidFill>
                  <a:schemeClr val="accent1"/>
                </a:solidFill>
                <a:latin typeface="Montserrat"/>
                <a:cs typeface="Calibri" panose="020F0502020204030204"/>
              </a:rPr>
              <a:t> </a:t>
            </a:r>
            <a:r>
              <a:rPr lang="fr-FR" sz="1900">
                <a:latin typeface="Montserrat"/>
                <a:cs typeface="Calibri" panose="020F0502020204030204"/>
              </a:rPr>
              <a:t>donné. </a:t>
            </a:r>
            <a:endParaRPr lang="fr-FR" sz="1900">
              <a:cs typeface="Calibri" panose="020F0502020204030204"/>
            </a:endParaRPr>
          </a:p>
          <a:p>
            <a:pPr marL="285750" indent="-285750" algn="just">
              <a:buFont typeface="Calibri" panose="020B0604020202020204" pitchFamily="34" charset="0"/>
              <a:buChar char="-"/>
            </a:pPr>
            <a:endParaRPr lang="fr-FR" sz="1900">
              <a:cs typeface="Calibri" panose="020F0502020204030204"/>
            </a:endParaRPr>
          </a:p>
          <a:p>
            <a:pPr marL="285750" indent="-285750" algn="just">
              <a:buFont typeface="Calibri" panose="020B0604020202020204" pitchFamily="34" charset="0"/>
              <a:buChar char="-"/>
            </a:pPr>
            <a:r>
              <a:rPr lang="fr-FR" sz="1900">
                <a:latin typeface="Montserrat"/>
                <a:cs typeface="Calibri" panose="020F0502020204030204"/>
              </a:rPr>
              <a:t>Les marchés émergents ont </a:t>
            </a:r>
            <a:r>
              <a:rPr lang="fr-FR" sz="1900" b="1">
                <a:solidFill>
                  <a:schemeClr val="accent1"/>
                </a:solidFill>
                <a:latin typeface="Montserrat"/>
                <a:cs typeface="Calibri"/>
              </a:rPr>
              <a:t>des secteurs économiques spécifiques en croissance</a:t>
            </a:r>
            <a:r>
              <a:rPr lang="fr-FR" sz="1900">
                <a:solidFill>
                  <a:schemeClr val="accent1"/>
                </a:solidFill>
                <a:latin typeface="Montserrat"/>
                <a:cs typeface="Calibri"/>
              </a:rPr>
              <a:t> </a:t>
            </a:r>
            <a:r>
              <a:rPr lang="fr-FR" sz="1900">
                <a:latin typeface="Montserrat"/>
                <a:cs typeface="Calibri"/>
              </a:rPr>
              <a:t>(technologie, énergie, industries de consommation). </a:t>
            </a:r>
            <a:endParaRPr lang="fr-FR" sz="1900">
              <a:latin typeface="Montserrat"/>
              <a:cs typeface="Times New Roman"/>
            </a:endParaRPr>
          </a:p>
          <a:p>
            <a:pPr marL="285750" indent="-285750" algn="just">
              <a:buFont typeface="Calibri" panose="020B0604020202020204" pitchFamily="34" charset="0"/>
              <a:buChar char="-"/>
            </a:pPr>
            <a:endParaRPr lang="fr-FR" sz="2400">
              <a:cs typeface="Calibri" panose="020F0502020204030204"/>
            </a:endParaRPr>
          </a:p>
          <a:p>
            <a:pPr marL="285750" indent="-285750" algn="just">
              <a:buFont typeface="Calibri" panose="020B0604020202020204" pitchFamily="34" charset="0"/>
              <a:buChar char="-"/>
            </a:pPr>
            <a:endParaRPr lang="fr-FR" sz="2400">
              <a:cs typeface="Calibri" panose="020F0502020204030204"/>
            </a:endParaRPr>
          </a:p>
          <a:p>
            <a:pPr marL="285750" indent="-285750" algn="just">
              <a:buFont typeface="Calibri" panose="020B0604020202020204" pitchFamily="34" charset="0"/>
              <a:buChar char="-"/>
            </a:pPr>
            <a:endParaRPr lang="fr-FR">
              <a:cs typeface="Calibri" panose="020F0502020204030204"/>
            </a:endParaRPr>
          </a:p>
          <a:p>
            <a:pPr marL="285750" indent="-285750" algn="just">
              <a:buFont typeface="Calibri" panose="020B0604020202020204" pitchFamily="34" charset="0"/>
              <a:buChar char="-"/>
            </a:pPr>
            <a:endParaRPr lang="fr-FR">
              <a:cs typeface="Calibri" panose="020F0502020204030204"/>
            </a:endParaRPr>
          </a:p>
          <a:p>
            <a:endParaRPr lang="fr-FR">
              <a:cs typeface="Calibri" panose="020F0502020204030204"/>
            </a:endParaRPr>
          </a:p>
        </p:txBody>
      </p:sp>
      <p:pic>
        <p:nvPicPr>
          <p:cNvPr id="8" name="Picture 8">
            <a:extLst>
              <a:ext uri="{FF2B5EF4-FFF2-40B4-BE49-F238E27FC236}">
                <a16:creationId xmlns:a16="http://schemas.microsoft.com/office/drawing/2014/main" id="{4F277662-A2A5-E500-4A9A-341FC1B4C702}"/>
              </a:ext>
            </a:extLst>
          </p:cNvPr>
          <p:cNvPicPr>
            <a:picLocks noChangeAspect="1"/>
          </p:cNvPicPr>
          <p:nvPr/>
        </p:nvPicPr>
        <p:blipFill>
          <a:blip r:embed="rId2"/>
          <a:stretch>
            <a:fillRect/>
          </a:stretch>
        </p:blipFill>
        <p:spPr>
          <a:xfrm>
            <a:off x="5801711" y="1181127"/>
            <a:ext cx="6290441" cy="4876748"/>
          </a:xfrm>
          <a:prstGeom prst="rect">
            <a:avLst/>
          </a:prstGeom>
        </p:spPr>
      </p:pic>
      <p:sp>
        <p:nvSpPr>
          <p:cNvPr id="9" name="Espace réservé de la date 8">
            <a:extLst>
              <a:ext uri="{FF2B5EF4-FFF2-40B4-BE49-F238E27FC236}">
                <a16:creationId xmlns:a16="http://schemas.microsoft.com/office/drawing/2014/main" id="{87256014-E144-41A2-D123-D09251B2D11F}"/>
              </a:ext>
            </a:extLst>
          </p:cNvPr>
          <p:cNvSpPr>
            <a:spLocks noGrp="1"/>
          </p:cNvSpPr>
          <p:nvPr>
            <p:ph type="dt" sz="half" idx="10"/>
          </p:nvPr>
        </p:nvSpPr>
        <p:spPr/>
        <p:txBody>
          <a:bodyPr/>
          <a:lstStyle/>
          <a:p>
            <a:r>
              <a:rPr lang="fr-FR"/>
              <a:t>DEMENEZ &amp; TREHOUT - Juillet 2023</a:t>
            </a:r>
          </a:p>
        </p:txBody>
      </p:sp>
      <p:sp>
        <p:nvSpPr>
          <p:cNvPr id="10" name="Espace réservé du pied de page 9">
            <a:extLst>
              <a:ext uri="{FF2B5EF4-FFF2-40B4-BE49-F238E27FC236}">
                <a16:creationId xmlns:a16="http://schemas.microsoft.com/office/drawing/2014/main" id="{6B85740E-3AB0-3891-E709-4565E1DAFD87}"/>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1" name="Espace réservé du numéro de diapositive 10">
            <a:extLst>
              <a:ext uri="{FF2B5EF4-FFF2-40B4-BE49-F238E27FC236}">
                <a16:creationId xmlns:a16="http://schemas.microsoft.com/office/drawing/2014/main" id="{0AC6BDE9-9F74-7EAA-BC0D-4D58977FD4EE}"/>
              </a:ext>
            </a:extLst>
          </p:cNvPr>
          <p:cNvSpPr>
            <a:spLocks noGrp="1"/>
          </p:cNvSpPr>
          <p:nvPr>
            <p:ph type="sldNum" sz="quarter" idx="12"/>
          </p:nvPr>
        </p:nvSpPr>
        <p:spPr/>
        <p:txBody>
          <a:bodyPr/>
          <a:lstStyle/>
          <a:p>
            <a:fld id="{8D49AB44-CDF1-D14B-B400-9C01DF8F9ACD}" type="slidenum">
              <a:rPr lang="fr-FR" smtClean="0"/>
              <a:t>21</a:t>
            </a:fld>
            <a:endParaRPr lang="fr-FR"/>
          </a:p>
        </p:txBody>
      </p:sp>
    </p:spTree>
    <p:extLst>
      <p:ext uri="{BB962C8B-B14F-4D97-AF65-F5344CB8AC3E}">
        <p14:creationId xmlns:p14="http://schemas.microsoft.com/office/powerpoint/2010/main" val="161962023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ahoo Finance Logo PNG vector in SVG, PDF, AI, CDR format">
            <a:extLst>
              <a:ext uri="{FF2B5EF4-FFF2-40B4-BE49-F238E27FC236}">
                <a16:creationId xmlns:a16="http://schemas.microsoft.com/office/drawing/2014/main" id="{21243B0A-5AAF-FCD9-9382-8A76A5F24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2324100"/>
            <a:ext cx="2944354"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97B51B24-4E40-DBD8-3632-38A17FF83CA9}"/>
              </a:ext>
            </a:extLst>
          </p:cNvPr>
          <p:cNvPicPr>
            <a:picLocks noChangeAspect="1"/>
          </p:cNvPicPr>
          <p:nvPr/>
        </p:nvPicPr>
        <p:blipFill>
          <a:blip r:embed="rId4"/>
          <a:stretch>
            <a:fillRect/>
          </a:stretch>
        </p:blipFill>
        <p:spPr>
          <a:xfrm>
            <a:off x="3581400" y="1066542"/>
            <a:ext cx="7772400" cy="4724916"/>
          </a:xfrm>
          <a:prstGeom prst="rect">
            <a:avLst/>
          </a:prstGeom>
        </p:spPr>
      </p:pic>
      <p:sp>
        <p:nvSpPr>
          <p:cNvPr id="18" name="Espace réservé de la date 17">
            <a:extLst>
              <a:ext uri="{FF2B5EF4-FFF2-40B4-BE49-F238E27FC236}">
                <a16:creationId xmlns:a16="http://schemas.microsoft.com/office/drawing/2014/main" id="{CD49467D-2462-5F4D-BF01-BE48784DB9EC}"/>
              </a:ext>
            </a:extLst>
          </p:cNvPr>
          <p:cNvSpPr>
            <a:spLocks noGrp="1"/>
          </p:cNvSpPr>
          <p:nvPr>
            <p:ph type="dt" sz="half" idx="10"/>
          </p:nvPr>
        </p:nvSpPr>
        <p:spPr/>
        <p:txBody>
          <a:bodyPr/>
          <a:lstStyle/>
          <a:p>
            <a:r>
              <a:rPr lang="fr-FR"/>
              <a:t>DEMENEZ &amp; TREHOUT - Juillet 2023</a:t>
            </a:r>
          </a:p>
        </p:txBody>
      </p:sp>
      <p:sp>
        <p:nvSpPr>
          <p:cNvPr id="19" name="Espace réservé du pied de page 18">
            <a:extLst>
              <a:ext uri="{FF2B5EF4-FFF2-40B4-BE49-F238E27FC236}">
                <a16:creationId xmlns:a16="http://schemas.microsoft.com/office/drawing/2014/main" id="{879329F9-03E8-5A66-2053-B39A4699D7B7}"/>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0" name="Espace réservé du numéro de diapositive 19">
            <a:extLst>
              <a:ext uri="{FF2B5EF4-FFF2-40B4-BE49-F238E27FC236}">
                <a16:creationId xmlns:a16="http://schemas.microsoft.com/office/drawing/2014/main" id="{F9D7ECD2-5FF0-5549-D81C-E5303D6D9C94}"/>
              </a:ext>
            </a:extLst>
          </p:cNvPr>
          <p:cNvSpPr>
            <a:spLocks noGrp="1"/>
          </p:cNvSpPr>
          <p:nvPr>
            <p:ph type="sldNum" sz="quarter" idx="12"/>
          </p:nvPr>
        </p:nvSpPr>
        <p:spPr/>
        <p:txBody>
          <a:bodyPr/>
          <a:lstStyle/>
          <a:p>
            <a:fld id="{8D49AB44-CDF1-D14B-B400-9C01DF8F9ACD}" type="slidenum">
              <a:rPr lang="fr-FR" smtClean="0"/>
              <a:t>22</a:t>
            </a:fld>
            <a:endParaRPr lang="fr-FR"/>
          </a:p>
        </p:txBody>
      </p:sp>
    </p:spTree>
    <p:extLst>
      <p:ext uri="{BB962C8B-B14F-4D97-AF65-F5344CB8AC3E}">
        <p14:creationId xmlns:p14="http://schemas.microsoft.com/office/powerpoint/2010/main" val="388475147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E2F5446E-418E-76AB-ADEC-151356E07CD1}"/>
              </a:ext>
            </a:extLst>
          </p:cNvPr>
          <p:cNvPicPr>
            <a:picLocks noChangeAspect="1"/>
          </p:cNvPicPr>
          <p:nvPr/>
        </p:nvPicPr>
        <p:blipFill>
          <a:blip r:embed="rId3"/>
          <a:stretch>
            <a:fillRect/>
          </a:stretch>
        </p:blipFill>
        <p:spPr>
          <a:xfrm>
            <a:off x="1543050" y="853044"/>
            <a:ext cx="9105900" cy="5151911"/>
          </a:xfrm>
          <a:prstGeom prst="rect">
            <a:avLst/>
          </a:prstGeom>
        </p:spPr>
      </p:pic>
      <p:sp>
        <p:nvSpPr>
          <p:cNvPr id="19" name="Espace réservé de la date 18">
            <a:extLst>
              <a:ext uri="{FF2B5EF4-FFF2-40B4-BE49-F238E27FC236}">
                <a16:creationId xmlns:a16="http://schemas.microsoft.com/office/drawing/2014/main" id="{6E93729D-B638-1962-2666-3C083DDE744A}"/>
              </a:ext>
            </a:extLst>
          </p:cNvPr>
          <p:cNvSpPr>
            <a:spLocks noGrp="1"/>
          </p:cNvSpPr>
          <p:nvPr>
            <p:ph type="dt" sz="half" idx="10"/>
          </p:nvPr>
        </p:nvSpPr>
        <p:spPr/>
        <p:txBody>
          <a:bodyPr/>
          <a:lstStyle/>
          <a:p>
            <a:r>
              <a:rPr lang="fr-FR"/>
              <a:t>DEMENEZ &amp; TREHOUT - Juillet 2023</a:t>
            </a:r>
          </a:p>
        </p:txBody>
      </p:sp>
      <p:sp>
        <p:nvSpPr>
          <p:cNvPr id="20" name="Espace réservé du pied de page 19">
            <a:extLst>
              <a:ext uri="{FF2B5EF4-FFF2-40B4-BE49-F238E27FC236}">
                <a16:creationId xmlns:a16="http://schemas.microsoft.com/office/drawing/2014/main" id="{1835C0F9-D01A-F68A-9545-DA3C9662D845}"/>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1" name="Espace réservé du numéro de diapositive 20">
            <a:extLst>
              <a:ext uri="{FF2B5EF4-FFF2-40B4-BE49-F238E27FC236}">
                <a16:creationId xmlns:a16="http://schemas.microsoft.com/office/drawing/2014/main" id="{C52CC6D5-3627-C25F-1A54-CCF1D63E0BC9}"/>
              </a:ext>
            </a:extLst>
          </p:cNvPr>
          <p:cNvSpPr>
            <a:spLocks noGrp="1"/>
          </p:cNvSpPr>
          <p:nvPr>
            <p:ph type="sldNum" sz="quarter" idx="12"/>
          </p:nvPr>
        </p:nvSpPr>
        <p:spPr/>
        <p:txBody>
          <a:bodyPr/>
          <a:lstStyle/>
          <a:p>
            <a:fld id="{8D49AB44-CDF1-D14B-B400-9C01DF8F9ACD}" type="slidenum">
              <a:rPr lang="fr-FR" smtClean="0"/>
              <a:t>23</a:t>
            </a:fld>
            <a:endParaRPr lang="fr-FR"/>
          </a:p>
        </p:txBody>
      </p:sp>
    </p:spTree>
    <p:extLst>
      <p:ext uri="{BB962C8B-B14F-4D97-AF65-F5344CB8AC3E}">
        <p14:creationId xmlns:p14="http://schemas.microsoft.com/office/powerpoint/2010/main" val="41519483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3D8E576B-D0C8-206E-9FB3-559A7F6A5AA4}"/>
              </a:ext>
            </a:extLst>
          </p:cNvPr>
          <p:cNvGraphicFramePr>
            <a:graphicFrameLocks noGrp="1"/>
          </p:cNvGraphicFramePr>
          <p:nvPr>
            <p:extLst>
              <p:ext uri="{D42A27DB-BD31-4B8C-83A1-F6EECF244321}">
                <p14:modId xmlns:p14="http://schemas.microsoft.com/office/powerpoint/2010/main" val="1471828431"/>
              </p:ext>
            </p:extLst>
          </p:nvPr>
        </p:nvGraphicFramePr>
        <p:xfrm>
          <a:off x="838200" y="1664415"/>
          <a:ext cx="5102566" cy="3529170"/>
        </p:xfrm>
        <a:graphic>
          <a:graphicData uri="http://schemas.openxmlformats.org/drawingml/2006/table">
            <a:tbl>
              <a:tblPr/>
              <a:tblGrid>
                <a:gridCol w="2551283">
                  <a:extLst>
                    <a:ext uri="{9D8B030D-6E8A-4147-A177-3AD203B41FA5}">
                      <a16:colId xmlns:a16="http://schemas.microsoft.com/office/drawing/2014/main" val="1028290496"/>
                    </a:ext>
                  </a:extLst>
                </a:gridCol>
                <a:gridCol w="2551283">
                  <a:extLst>
                    <a:ext uri="{9D8B030D-6E8A-4147-A177-3AD203B41FA5}">
                      <a16:colId xmlns:a16="http://schemas.microsoft.com/office/drawing/2014/main" val="1526797623"/>
                    </a:ext>
                  </a:extLst>
                </a:gridCol>
              </a:tblGrid>
              <a:tr h="588195">
                <a:tc>
                  <a:txBody>
                    <a:bodyPr/>
                    <a:lstStyle/>
                    <a:p>
                      <a:pPr algn="ctr" fontAlgn="b"/>
                      <a:r>
                        <a:rPr lang="fr-FR" sz="1800" b="0" i="0" u="none" strike="noStrike">
                          <a:solidFill>
                            <a:srgbClr val="000000"/>
                          </a:solidFill>
                          <a:effectLst/>
                          <a:latin typeface="Montserrat" pitchFamily="2" charset="77"/>
                        </a:rPr>
                        <a:t>Date</a:t>
                      </a:r>
                    </a:p>
                  </a:txBody>
                  <a:tcPr marL="9525" marR="9525" marT="9525" marB="0" anchor="ctr">
                    <a:lnL>
                      <a:noFill/>
                    </a:lnL>
                    <a:lnR>
                      <a:noFill/>
                    </a:lnR>
                    <a:lnT>
                      <a:noFill/>
                    </a:lnT>
                    <a:lnB>
                      <a:noFill/>
                    </a:lnB>
                  </a:tcPr>
                </a:tc>
                <a:tc>
                  <a:txBody>
                    <a:bodyPr/>
                    <a:lstStyle/>
                    <a:p>
                      <a:pPr algn="ctr" fontAlgn="b"/>
                      <a:r>
                        <a:rPr lang="fr-FR" sz="1800" b="0" i="0" u="none" strike="noStrike">
                          <a:solidFill>
                            <a:srgbClr val="000000"/>
                          </a:solidFill>
                          <a:effectLst/>
                          <a:latin typeface="Montserrat" pitchFamily="2" charset="77"/>
                        </a:rPr>
                        <a:t>Close</a:t>
                      </a:r>
                    </a:p>
                  </a:txBody>
                  <a:tcPr marL="9525" marR="9525" marT="9525" marB="0" anchor="ctr">
                    <a:lnL>
                      <a:noFill/>
                    </a:lnL>
                    <a:lnR>
                      <a:noFill/>
                    </a:lnR>
                    <a:lnT>
                      <a:noFill/>
                    </a:lnT>
                    <a:lnB>
                      <a:noFill/>
                    </a:lnB>
                  </a:tcPr>
                </a:tc>
                <a:extLst>
                  <a:ext uri="{0D108BD9-81ED-4DB2-BD59-A6C34878D82A}">
                    <a16:rowId xmlns:a16="http://schemas.microsoft.com/office/drawing/2014/main" val="2149616098"/>
                  </a:ext>
                </a:extLst>
              </a:tr>
              <a:tr h="588195">
                <a:tc>
                  <a:txBody>
                    <a:bodyPr/>
                    <a:lstStyle/>
                    <a:p>
                      <a:pPr algn="ctr" fontAlgn="b"/>
                      <a:r>
                        <a:rPr lang="fr-FR" sz="1800" b="0" i="0" u="none" strike="noStrike">
                          <a:solidFill>
                            <a:schemeClr val="bg1"/>
                          </a:solidFill>
                          <a:effectLst/>
                          <a:latin typeface="Montserrat" pitchFamily="2" charset="77"/>
                        </a:rPr>
                        <a:t>05/03/1990</a:t>
                      </a:r>
                    </a:p>
                  </a:txBody>
                  <a:tcPr marL="9525" marR="9525" marT="9525" marB="0" anchor="ctr">
                    <a:lnL>
                      <a:noFill/>
                    </a:lnL>
                    <a:lnR>
                      <a:noFill/>
                    </a:lnR>
                    <a:lnT>
                      <a:noFill/>
                    </a:lnT>
                    <a:lnB>
                      <a:noFill/>
                    </a:lnB>
                    <a:solidFill>
                      <a:srgbClr val="007CFB"/>
                    </a:solidFill>
                  </a:tcPr>
                </a:tc>
                <a:tc>
                  <a:txBody>
                    <a:bodyPr/>
                    <a:lstStyle/>
                    <a:p>
                      <a:pPr algn="ctr" fontAlgn="b"/>
                      <a:r>
                        <a:rPr lang="fr-FR" sz="1800" b="0" i="0" u="none" strike="noStrike">
                          <a:solidFill>
                            <a:schemeClr val="bg1"/>
                          </a:solidFill>
                          <a:effectLst/>
                          <a:latin typeface="Montserrat" pitchFamily="2" charset="77"/>
                        </a:rPr>
                        <a:t>1874</a:t>
                      </a:r>
                    </a:p>
                  </a:txBody>
                  <a:tcPr marL="9525" marR="9525" marT="9525" marB="0" anchor="ctr">
                    <a:lnL>
                      <a:noFill/>
                    </a:lnL>
                    <a:lnR>
                      <a:noFill/>
                    </a:lnR>
                    <a:lnT>
                      <a:noFill/>
                    </a:lnT>
                    <a:lnB>
                      <a:noFill/>
                    </a:lnB>
                    <a:solidFill>
                      <a:srgbClr val="007CFB"/>
                    </a:solidFill>
                  </a:tcPr>
                </a:tc>
                <a:extLst>
                  <a:ext uri="{0D108BD9-81ED-4DB2-BD59-A6C34878D82A}">
                    <a16:rowId xmlns:a16="http://schemas.microsoft.com/office/drawing/2014/main" val="3490122384"/>
                  </a:ext>
                </a:extLst>
              </a:tr>
              <a:tr h="588195">
                <a:tc>
                  <a:txBody>
                    <a:bodyPr/>
                    <a:lstStyle/>
                    <a:p>
                      <a:pPr algn="ctr" fontAlgn="b"/>
                      <a:r>
                        <a:rPr lang="fr-FR" sz="1800" b="0" i="0" u="none" strike="noStrike">
                          <a:solidFill>
                            <a:srgbClr val="000000"/>
                          </a:solidFill>
                          <a:effectLst/>
                          <a:latin typeface="Montserrat" pitchFamily="2" charset="77"/>
                        </a:rPr>
                        <a:t>06/03/1990</a:t>
                      </a:r>
                    </a:p>
                  </a:txBody>
                  <a:tcPr marL="9525" marR="9525" marT="9525" marB="0" anchor="ctr">
                    <a:lnL>
                      <a:noFill/>
                    </a:lnL>
                    <a:lnR>
                      <a:noFill/>
                    </a:lnR>
                    <a:lnT>
                      <a:noFill/>
                    </a:lnT>
                    <a:lnB>
                      <a:noFill/>
                    </a:lnB>
                  </a:tcPr>
                </a:tc>
                <a:tc>
                  <a:txBody>
                    <a:bodyPr/>
                    <a:lstStyle/>
                    <a:p>
                      <a:pPr algn="ctr" fontAlgn="b"/>
                      <a:r>
                        <a:rPr lang="fr-FR" sz="1800" b="0" i="0" u="none" strike="noStrike">
                          <a:solidFill>
                            <a:srgbClr val="000000"/>
                          </a:solidFill>
                          <a:effectLst/>
                          <a:latin typeface="Montserrat" pitchFamily="2" charset="77"/>
                        </a:rPr>
                        <a:t>1872</a:t>
                      </a:r>
                    </a:p>
                  </a:txBody>
                  <a:tcPr marL="9525" marR="9525" marT="9525" marB="0" anchor="ctr">
                    <a:lnL>
                      <a:noFill/>
                    </a:lnL>
                    <a:lnR>
                      <a:noFill/>
                    </a:lnR>
                    <a:lnT>
                      <a:noFill/>
                    </a:lnT>
                    <a:lnB>
                      <a:noFill/>
                    </a:lnB>
                  </a:tcPr>
                </a:tc>
                <a:extLst>
                  <a:ext uri="{0D108BD9-81ED-4DB2-BD59-A6C34878D82A}">
                    <a16:rowId xmlns:a16="http://schemas.microsoft.com/office/drawing/2014/main" val="3050584533"/>
                  </a:ext>
                </a:extLst>
              </a:tr>
              <a:tr h="588195">
                <a:tc>
                  <a:txBody>
                    <a:bodyPr/>
                    <a:lstStyle/>
                    <a:p>
                      <a:pPr algn="ctr" fontAlgn="b"/>
                      <a:r>
                        <a:rPr lang="fr-FR" sz="1800" b="0" i="0" u="none" strike="noStrike">
                          <a:solidFill>
                            <a:srgbClr val="000000"/>
                          </a:solidFill>
                          <a:effectLst/>
                          <a:latin typeface="Montserrat" pitchFamily="2" charset="77"/>
                        </a:rPr>
                        <a:t>07/03/1990</a:t>
                      </a:r>
                    </a:p>
                  </a:txBody>
                  <a:tcPr marL="9525" marR="9525" marT="9525" marB="0" anchor="ctr">
                    <a:lnL>
                      <a:noFill/>
                    </a:lnL>
                    <a:lnR>
                      <a:noFill/>
                    </a:lnR>
                    <a:lnT>
                      <a:noFill/>
                    </a:lnT>
                    <a:lnB>
                      <a:noFill/>
                    </a:lnB>
                  </a:tcPr>
                </a:tc>
                <a:tc>
                  <a:txBody>
                    <a:bodyPr/>
                    <a:lstStyle/>
                    <a:p>
                      <a:pPr algn="ctr" fontAlgn="b"/>
                      <a:r>
                        <a:rPr lang="fr-FR" sz="1800" b="0" i="0" u="none" strike="noStrike">
                          <a:solidFill>
                            <a:srgbClr val="000000"/>
                          </a:solidFill>
                          <a:effectLst/>
                          <a:latin typeface="Montserrat" pitchFamily="2" charset="77"/>
                        </a:rPr>
                        <a:t>1880</a:t>
                      </a:r>
                    </a:p>
                  </a:txBody>
                  <a:tcPr marL="9525" marR="9525" marT="9525" marB="0" anchor="ctr">
                    <a:lnL>
                      <a:noFill/>
                    </a:lnL>
                    <a:lnR>
                      <a:noFill/>
                    </a:lnR>
                    <a:lnT>
                      <a:noFill/>
                    </a:lnT>
                    <a:lnB>
                      <a:noFill/>
                    </a:lnB>
                  </a:tcPr>
                </a:tc>
                <a:extLst>
                  <a:ext uri="{0D108BD9-81ED-4DB2-BD59-A6C34878D82A}">
                    <a16:rowId xmlns:a16="http://schemas.microsoft.com/office/drawing/2014/main" val="2999257387"/>
                  </a:ext>
                </a:extLst>
              </a:tr>
              <a:tr h="588195">
                <a:tc>
                  <a:txBody>
                    <a:bodyPr/>
                    <a:lstStyle/>
                    <a:p>
                      <a:pPr algn="ctr" fontAlgn="b"/>
                      <a:r>
                        <a:rPr lang="fr-FR" sz="1800" b="0" i="0" u="none" strike="noStrike">
                          <a:solidFill>
                            <a:srgbClr val="000000"/>
                          </a:solidFill>
                          <a:effectLst/>
                          <a:latin typeface="Montserrat" pitchFamily="2" charset="77"/>
                        </a:rPr>
                        <a:t>08/03/1990</a:t>
                      </a:r>
                    </a:p>
                  </a:txBody>
                  <a:tcPr marL="9525" marR="9525" marT="9525" marB="0" anchor="ctr">
                    <a:lnL>
                      <a:noFill/>
                    </a:lnL>
                    <a:lnR>
                      <a:noFill/>
                    </a:lnR>
                    <a:lnT>
                      <a:noFill/>
                    </a:lnT>
                    <a:lnB>
                      <a:noFill/>
                    </a:lnB>
                  </a:tcPr>
                </a:tc>
                <a:tc>
                  <a:txBody>
                    <a:bodyPr/>
                    <a:lstStyle/>
                    <a:p>
                      <a:pPr algn="ctr" fontAlgn="b"/>
                      <a:r>
                        <a:rPr lang="fr-FR" sz="1800" b="0" i="0" u="none" strike="noStrike">
                          <a:solidFill>
                            <a:srgbClr val="000000"/>
                          </a:solidFill>
                          <a:effectLst/>
                          <a:latin typeface="Montserrat" pitchFamily="2" charset="77"/>
                        </a:rPr>
                        <a:t>1917</a:t>
                      </a:r>
                    </a:p>
                  </a:txBody>
                  <a:tcPr marL="9525" marR="9525" marT="9525" marB="0" anchor="ctr">
                    <a:lnL>
                      <a:noFill/>
                    </a:lnL>
                    <a:lnR>
                      <a:noFill/>
                    </a:lnR>
                    <a:lnT>
                      <a:noFill/>
                    </a:lnT>
                    <a:lnB>
                      <a:noFill/>
                    </a:lnB>
                  </a:tcPr>
                </a:tc>
                <a:extLst>
                  <a:ext uri="{0D108BD9-81ED-4DB2-BD59-A6C34878D82A}">
                    <a16:rowId xmlns:a16="http://schemas.microsoft.com/office/drawing/2014/main" val="798583707"/>
                  </a:ext>
                </a:extLst>
              </a:tr>
              <a:tr h="588195">
                <a:tc>
                  <a:txBody>
                    <a:bodyPr/>
                    <a:lstStyle/>
                    <a:p>
                      <a:pPr algn="ctr" fontAlgn="b"/>
                      <a:r>
                        <a:rPr lang="fr-FR" sz="1800" b="0" i="0" u="none" strike="noStrike">
                          <a:solidFill>
                            <a:schemeClr val="bg1"/>
                          </a:solidFill>
                          <a:effectLst/>
                          <a:latin typeface="Montserrat" pitchFamily="2" charset="77"/>
                        </a:rPr>
                        <a:t>09/03/1990</a:t>
                      </a:r>
                    </a:p>
                  </a:txBody>
                  <a:tcPr marL="9525" marR="9525" marT="9525" marB="0" anchor="ctr">
                    <a:lnL>
                      <a:noFill/>
                    </a:lnL>
                    <a:lnR>
                      <a:noFill/>
                    </a:lnR>
                    <a:lnT>
                      <a:noFill/>
                    </a:lnT>
                    <a:lnB>
                      <a:noFill/>
                    </a:lnB>
                    <a:solidFill>
                      <a:srgbClr val="85C1FB"/>
                    </a:solidFill>
                  </a:tcPr>
                </a:tc>
                <a:tc>
                  <a:txBody>
                    <a:bodyPr/>
                    <a:lstStyle/>
                    <a:p>
                      <a:pPr algn="ctr" fontAlgn="b"/>
                      <a:r>
                        <a:rPr lang="fr-FR" sz="1800" b="0" i="0" u="none" strike="noStrike">
                          <a:solidFill>
                            <a:schemeClr val="bg1"/>
                          </a:solidFill>
                          <a:effectLst/>
                          <a:latin typeface="Montserrat" pitchFamily="2" charset="77"/>
                        </a:rPr>
                        <a:t>1921</a:t>
                      </a:r>
                    </a:p>
                  </a:txBody>
                  <a:tcPr marL="9525" marR="9525" marT="9525" marB="0" anchor="ctr">
                    <a:lnL>
                      <a:noFill/>
                    </a:lnL>
                    <a:lnR>
                      <a:noFill/>
                    </a:lnR>
                    <a:lnT>
                      <a:noFill/>
                    </a:lnT>
                    <a:lnB>
                      <a:noFill/>
                    </a:lnB>
                    <a:solidFill>
                      <a:srgbClr val="85C1FB"/>
                    </a:solidFill>
                  </a:tcPr>
                </a:tc>
                <a:extLst>
                  <a:ext uri="{0D108BD9-81ED-4DB2-BD59-A6C34878D82A}">
                    <a16:rowId xmlns:a16="http://schemas.microsoft.com/office/drawing/2014/main" val="3921637108"/>
                  </a:ext>
                </a:extLst>
              </a:tr>
            </a:tbl>
          </a:graphicData>
        </a:graphic>
      </p:graphicFrame>
      <p:sp>
        <p:nvSpPr>
          <p:cNvPr id="15" name="ZoneTexte 14">
            <a:extLst>
              <a:ext uri="{FF2B5EF4-FFF2-40B4-BE49-F238E27FC236}">
                <a16:creationId xmlns:a16="http://schemas.microsoft.com/office/drawing/2014/main" id="{795B6341-5F76-DED4-25F4-804288D69062}"/>
              </a:ext>
            </a:extLst>
          </p:cNvPr>
          <p:cNvSpPr txBox="1"/>
          <p:nvPr/>
        </p:nvSpPr>
        <p:spPr>
          <a:xfrm>
            <a:off x="5200650" y="5389491"/>
            <a:ext cx="1790700" cy="646331"/>
          </a:xfrm>
          <a:prstGeom prst="rect">
            <a:avLst/>
          </a:prstGeom>
          <a:noFill/>
        </p:spPr>
        <p:txBody>
          <a:bodyPr wrap="square" rtlCol="0">
            <a:spAutoFit/>
          </a:bodyPr>
          <a:lstStyle/>
          <a:p>
            <a:pPr algn="ctr"/>
            <a:r>
              <a:rPr lang="fr-FR" sz="3600" b="1">
                <a:solidFill>
                  <a:srgbClr val="7EC17E"/>
                </a:solidFill>
                <a:latin typeface="Montserrat" pitchFamily="2" charset="77"/>
              </a:rPr>
              <a:t>+2,5%</a:t>
            </a:r>
          </a:p>
        </p:txBody>
      </p:sp>
      <p:grpSp>
        <p:nvGrpSpPr>
          <p:cNvPr id="26" name="Groupe 25">
            <a:extLst>
              <a:ext uri="{FF2B5EF4-FFF2-40B4-BE49-F238E27FC236}">
                <a16:creationId xmlns:a16="http://schemas.microsoft.com/office/drawing/2014/main" id="{CEA4E7B2-524E-5280-F7B3-E0380505357D}"/>
              </a:ext>
            </a:extLst>
          </p:cNvPr>
          <p:cNvGrpSpPr/>
          <p:nvPr/>
        </p:nvGrpSpPr>
        <p:grpSpPr>
          <a:xfrm>
            <a:off x="5940766" y="1856891"/>
            <a:ext cx="5413034" cy="3144219"/>
            <a:chOff x="5940766" y="1856891"/>
            <a:chExt cx="5413034" cy="3144219"/>
          </a:xfrm>
        </p:grpSpPr>
        <p:pic>
          <p:nvPicPr>
            <p:cNvPr id="4" name="Image 3">
              <a:extLst>
                <a:ext uri="{FF2B5EF4-FFF2-40B4-BE49-F238E27FC236}">
                  <a16:creationId xmlns:a16="http://schemas.microsoft.com/office/drawing/2014/main" id="{50B6826A-6E9A-F585-F1D7-48072B830472}"/>
                </a:ext>
              </a:extLst>
            </p:cNvPr>
            <p:cNvPicPr>
              <a:picLocks noChangeAspect="1"/>
            </p:cNvPicPr>
            <p:nvPr/>
          </p:nvPicPr>
          <p:blipFill rotWithShape="1">
            <a:blip r:embed="rId3"/>
            <a:srcRect t="-1" b="1644"/>
            <a:stretch/>
          </p:blipFill>
          <p:spPr>
            <a:xfrm>
              <a:off x="5940766" y="1856891"/>
              <a:ext cx="5413034" cy="3144219"/>
            </a:xfrm>
            <a:prstGeom prst="rect">
              <a:avLst/>
            </a:prstGeom>
          </p:spPr>
        </p:pic>
        <p:sp>
          <p:nvSpPr>
            <p:cNvPr id="17" name="Rectangle 16">
              <a:extLst>
                <a:ext uri="{FF2B5EF4-FFF2-40B4-BE49-F238E27FC236}">
                  <a16:creationId xmlns:a16="http://schemas.microsoft.com/office/drawing/2014/main" id="{14650A7C-3E2D-F1F3-2C84-DA27C4072469}"/>
                </a:ext>
              </a:extLst>
            </p:cNvPr>
            <p:cNvSpPr/>
            <p:nvPr/>
          </p:nvSpPr>
          <p:spPr>
            <a:xfrm>
              <a:off x="5940766" y="3194050"/>
              <a:ext cx="790234" cy="469900"/>
            </a:xfrm>
            <a:prstGeom prst="rect">
              <a:avLst/>
            </a:prstGeom>
            <a:noFill/>
            <a:ln w="38100">
              <a:solidFill>
                <a:srgbClr val="007C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0E29C871-FD19-1C25-B3B1-AC42B8163CB3}"/>
                </a:ext>
              </a:extLst>
            </p:cNvPr>
            <p:cNvSpPr/>
            <p:nvPr/>
          </p:nvSpPr>
          <p:spPr>
            <a:xfrm>
              <a:off x="9052266" y="3194050"/>
              <a:ext cx="790234" cy="469900"/>
            </a:xfrm>
            <a:prstGeom prst="rect">
              <a:avLst/>
            </a:prstGeom>
            <a:noFill/>
            <a:ln w="38100">
              <a:solidFill>
                <a:srgbClr val="85C1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Espace réservé de la date 22">
            <a:extLst>
              <a:ext uri="{FF2B5EF4-FFF2-40B4-BE49-F238E27FC236}">
                <a16:creationId xmlns:a16="http://schemas.microsoft.com/office/drawing/2014/main" id="{C457363A-0F16-263E-B415-9A6845E6DED4}"/>
              </a:ext>
            </a:extLst>
          </p:cNvPr>
          <p:cNvSpPr>
            <a:spLocks noGrp="1"/>
          </p:cNvSpPr>
          <p:nvPr>
            <p:ph type="dt" sz="half" idx="10"/>
          </p:nvPr>
        </p:nvSpPr>
        <p:spPr/>
        <p:txBody>
          <a:bodyPr/>
          <a:lstStyle/>
          <a:p>
            <a:r>
              <a:rPr lang="fr-FR"/>
              <a:t>DEMENEZ &amp; TREHOUT - Juillet 2023</a:t>
            </a:r>
          </a:p>
        </p:txBody>
      </p:sp>
      <p:sp>
        <p:nvSpPr>
          <p:cNvPr id="24" name="Espace réservé du pied de page 23">
            <a:extLst>
              <a:ext uri="{FF2B5EF4-FFF2-40B4-BE49-F238E27FC236}">
                <a16:creationId xmlns:a16="http://schemas.microsoft.com/office/drawing/2014/main" id="{9E137A63-1DFC-5E60-E3AE-0153D7FFA888}"/>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5" name="Espace réservé du numéro de diapositive 24">
            <a:extLst>
              <a:ext uri="{FF2B5EF4-FFF2-40B4-BE49-F238E27FC236}">
                <a16:creationId xmlns:a16="http://schemas.microsoft.com/office/drawing/2014/main" id="{B7EB9FD8-5B39-C182-FCAF-710001308197}"/>
              </a:ext>
            </a:extLst>
          </p:cNvPr>
          <p:cNvSpPr>
            <a:spLocks noGrp="1"/>
          </p:cNvSpPr>
          <p:nvPr>
            <p:ph type="sldNum" sz="quarter" idx="12"/>
          </p:nvPr>
        </p:nvSpPr>
        <p:spPr/>
        <p:txBody>
          <a:bodyPr/>
          <a:lstStyle/>
          <a:p>
            <a:fld id="{8D49AB44-CDF1-D14B-B400-9C01DF8F9ACD}" type="slidenum">
              <a:rPr lang="fr-FR" smtClean="0"/>
              <a:t>24</a:t>
            </a:fld>
            <a:endParaRPr lang="fr-FR"/>
          </a:p>
        </p:txBody>
      </p:sp>
    </p:spTree>
    <p:extLst>
      <p:ext uri="{BB962C8B-B14F-4D97-AF65-F5344CB8AC3E}">
        <p14:creationId xmlns:p14="http://schemas.microsoft.com/office/powerpoint/2010/main" val="397564596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carré, diagramme&#10;&#10;Description générée automatiquement">
            <a:extLst>
              <a:ext uri="{FF2B5EF4-FFF2-40B4-BE49-F238E27FC236}">
                <a16:creationId xmlns:a16="http://schemas.microsoft.com/office/drawing/2014/main" id="{DE3552A5-BBB1-758E-36B1-E5A6A31A7B7D}"/>
              </a:ext>
            </a:extLst>
          </p:cNvPr>
          <p:cNvPicPr>
            <a:picLocks noChangeAspect="1"/>
          </p:cNvPicPr>
          <p:nvPr/>
        </p:nvPicPr>
        <p:blipFill>
          <a:blip r:embed="rId3"/>
          <a:stretch>
            <a:fillRect/>
          </a:stretch>
        </p:blipFill>
        <p:spPr>
          <a:xfrm>
            <a:off x="2416175" y="669131"/>
            <a:ext cx="7359650" cy="5519738"/>
          </a:xfrm>
          <a:prstGeom prst="rect">
            <a:avLst/>
          </a:prstGeom>
        </p:spPr>
      </p:pic>
      <p:sp>
        <p:nvSpPr>
          <p:cNvPr id="11" name="Espace réservé de la date 10">
            <a:extLst>
              <a:ext uri="{FF2B5EF4-FFF2-40B4-BE49-F238E27FC236}">
                <a16:creationId xmlns:a16="http://schemas.microsoft.com/office/drawing/2014/main" id="{AB451D6A-0BDC-69E5-E419-5E856CA57915}"/>
              </a:ext>
            </a:extLst>
          </p:cNvPr>
          <p:cNvSpPr>
            <a:spLocks noGrp="1"/>
          </p:cNvSpPr>
          <p:nvPr>
            <p:ph type="dt" sz="half" idx="10"/>
          </p:nvPr>
        </p:nvSpPr>
        <p:spPr/>
        <p:txBody>
          <a:bodyPr/>
          <a:lstStyle/>
          <a:p>
            <a:r>
              <a:rPr lang="fr-FR"/>
              <a:t>DEMENEZ &amp; TREHOUT - Juillet 2023</a:t>
            </a:r>
          </a:p>
        </p:txBody>
      </p:sp>
      <p:sp>
        <p:nvSpPr>
          <p:cNvPr id="12" name="Espace réservé du pied de page 11">
            <a:extLst>
              <a:ext uri="{FF2B5EF4-FFF2-40B4-BE49-F238E27FC236}">
                <a16:creationId xmlns:a16="http://schemas.microsoft.com/office/drawing/2014/main" id="{7043204A-DD40-F069-6CCA-85D3A688C2FE}"/>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3" name="Espace réservé du numéro de diapositive 12">
            <a:extLst>
              <a:ext uri="{FF2B5EF4-FFF2-40B4-BE49-F238E27FC236}">
                <a16:creationId xmlns:a16="http://schemas.microsoft.com/office/drawing/2014/main" id="{DD8D81E0-AB3D-E488-551E-08F69442D836}"/>
              </a:ext>
            </a:extLst>
          </p:cNvPr>
          <p:cNvSpPr>
            <a:spLocks noGrp="1"/>
          </p:cNvSpPr>
          <p:nvPr>
            <p:ph type="sldNum" sz="quarter" idx="12"/>
          </p:nvPr>
        </p:nvSpPr>
        <p:spPr/>
        <p:txBody>
          <a:bodyPr/>
          <a:lstStyle/>
          <a:p>
            <a:fld id="{8D49AB44-CDF1-D14B-B400-9C01DF8F9ACD}" type="slidenum">
              <a:rPr lang="fr-FR" smtClean="0"/>
              <a:t>25</a:t>
            </a:fld>
            <a:endParaRPr lang="fr-FR"/>
          </a:p>
        </p:txBody>
      </p:sp>
    </p:spTree>
    <p:extLst>
      <p:ext uri="{BB962C8B-B14F-4D97-AF65-F5344CB8AC3E}">
        <p14:creationId xmlns:p14="http://schemas.microsoft.com/office/powerpoint/2010/main" val="315592065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D0EC3818-B22F-9281-B3D1-4B8E2BD07A57}"/>
                  </a:ext>
                </a:extLst>
              </p:cNvPr>
              <p:cNvSpPr txBox="1"/>
              <p:nvPr/>
            </p:nvSpPr>
            <p:spPr>
              <a:xfrm>
                <a:off x="3048000" y="1304525"/>
                <a:ext cx="6096000" cy="891141"/>
              </a:xfrm>
              <a:prstGeom prst="rect">
                <a:avLst/>
              </a:prstGeom>
              <a:noFill/>
            </p:spPr>
            <p:txBody>
              <a:bodyPr wrap="square">
                <a:spAutoFit/>
              </a:bodyPr>
              <a:lstStyle/>
              <a:p>
                <a:pPr algn="ctr"/>
                <a14:m>
                  <m:oMath xmlns:m="http://schemas.openxmlformats.org/officeDocument/2006/math">
                    <m:r>
                      <a:rPr lang="fr-FR" sz="2800" i="1" smtClean="0">
                        <a:effectLst/>
                        <a:latin typeface="Cambria Math" panose="02040503050406030204" pitchFamily="18" charset="0"/>
                        <a:ea typeface="Calibri" panose="020F0502020204030204" pitchFamily="34" charset="0"/>
                        <a:cs typeface="Arial" panose="020B0604020202020204" pitchFamily="34" charset="0"/>
                      </a:rPr>
                      <m:t>𝑉𝑜𝑙𝑎𝑡𝑖𝑙𝑖𝑡</m:t>
                    </m:r>
                    <m:r>
                      <a:rPr lang="fr-FR" sz="2800">
                        <a:effectLst/>
                        <a:latin typeface="Cambria Math" panose="02040503050406030204" pitchFamily="18" charset="0"/>
                        <a:ea typeface="Calibri" panose="020F0502020204030204" pitchFamily="34" charset="0"/>
                        <a:cs typeface="Arial" panose="020B0604020202020204" pitchFamily="34" charset="0"/>
                      </a:rPr>
                      <m:t>é= </m:t>
                    </m:r>
                    <m:rad>
                      <m:radPr>
                        <m:degHide m:val="on"/>
                        <m:ctrlPr>
                          <a:rPr lang="fr-FR" sz="2800" i="1">
                            <a:effectLst/>
                            <a:latin typeface="Cambria Math" panose="02040503050406030204" pitchFamily="18" charset="0"/>
                            <a:ea typeface="Calibri" panose="020F0502020204030204" pitchFamily="34" charset="0"/>
                            <a:cs typeface="Arial" panose="020B0604020202020204" pitchFamily="34" charset="0"/>
                          </a:rPr>
                        </m:ctrlPr>
                      </m:radPr>
                      <m:deg/>
                      <m:e>
                        <m:sSup>
                          <m:sSupPr>
                            <m:ctrlPr>
                              <a:rPr lang="fr-FR" sz="2800" i="1" smtClean="0">
                                <a:solidFill>
                                  <a:schemeClr val="accent1"/>
                                </a:solidFill>
                                <a:effectLst/>
                                <a:latin typeface="Cambria Math" panose="02040503050406030204" pitchFamily="18" charset="0"/>
                                <a:ea typeface="Calibri" panose="020F0502020204030204" pitchFamily="34" charset="0"/>
                                <a:cs typeface="Arial" panose="020B0604020202020204" pitchFamily="34" charset="0"/>
                              </a:rPr>
                            </m:ctrlPr>
                          </m:sSupPr>
                          <m:e>
                            <m:r>
                              <a:rPr lang="fr-FR" sz="2800" i="1">
                                <a:solidFill>
                                  <a:schemeClr val="accent1"/>
                                </a:solidFill>
                                <a:effectLst/>
                                <a:latin typeface="Cambria Math" panose="02040503050406030204" pitchFamily="18" charset="0"/>
                                <a:ea typeface="Calibri" panose="020F0502020204030204" pitchFamily="34" charset="0"/>
                                <a:cs typeface="Arial" panose="020B0604020202020204" pitchFamily="34" charset="0"/>
                              </a:rPr>
                              <m:t>𝑃</m:t>
                            </m:r>
                          </m:e>
                          <m:sup>
                            <m:r>
                              <a:rPr lang="fr-FR" sz="2800" i="1">
                                <a:solidFill>
                                  <a:schemeClr val="accent1"/>
                                </a:solidFill>
                                <a:effectLst/>
                                <a:latin typeface="Cambria Math" panose="02040503050406030204" pitchFamily="18" charset="0"/>
                                <a:ea typeface="Calibri" panose="020F0502020204030204" pitchFamily="34" charset="0"/>
                                <a:cs typeface="Arial" panose="020B0604020202020204" pitchFamily="34" charset="0"/>
                              </a:rPr>
                              <m:t>𝑇</m:t>
                            </m:r>
                          </m:sup>
                        </m:sSup>
                        <m:r>
                          <a:rPr lang="fr-FR" sz="2800">
                            <a:effectLst/>
                            <a:latin typeface="Cambria Math" panose="02040503050406030204" pitchFamily="18" charset="0"/>
                            <a:ea typeface="Calibri" panose="020F0502020204030204" pitchFamily="34" charset="0"/>
                            <a:cs typeface="Arial" panose="020B0604020202020204" pitchFamily="34" charset="0"/>
                          </a:rPr>
                          <m:t>∙(</m:t>
                        </m:r>
                        <m:r>
                          <a:rPr lang="fr-FR" sz="2800" i="1">
                            <a:effectLst/>
                            <a:latin typeface="Cambria Math" panose="02040503050406030204" pitchFamily="18" charset="0"/>
                            <a:ea typeface="Calibri" panose="020F0502020204030204" pitchFamily="34" charset="0"/>
                            <a:cs typeface="Arial" panose="020B0604020202020204" pitchFamily="34" charset="0"/>
                          </a:rPr>
                          <m:t>𝑐𝑜𝑣</m:t>
                        </m:r>
                        <m:d>
                          <m:dPr>
                            <m:ctrlPr>
                              <a:rPr lang="fr-FR" sz="2800" i="1">
                                <a:effectLst/>
                                <a:latin typeface="Cambria Math" panose="02040503050406030204" pitchFamily="18" charset="0"/>
                                <a:ea typeface="Calibri" panose="020F0502020204030204" pitchFamily="34" charset="0"/>
                                <a:cs typeface="Arial" panose="020B0604020202020204" pitchFamily="34" charset="0"/>
                              </a:rPr>
                            </m:ctrlPr>
                          </m:dPr>
                          <m:e>
                            <m:r>
                              <a:rPr lang="fr-FR" sz="2800" i="1" smtClean="0">
                                <a:solidFill>
                                  <a:schemeClr val="accent5"/>
                                </a:solidFill>
                                <a:effectLst/>
                                <a:latin typeface="Cambria Math" panose="02040503050406030204" pitchFamily="18" charset="0"/>
                                <a:ea typeface="Calibri" panose="020F0502020204030204" pitchFamily="34" charset="0"/>
                                <a:cs typeface="Arial" panose="020B0604020202020204" pitchFamily="34" charset="0"/>
                              </a:rPr>
                              <m:t>𝑅</m:t>
                            </m:r>
                          </m:e>
                        </m:d>
                        <m:r>
                          <a:rPr lang="fr-FR" sz="2800">
                            <a:effectLst/>
                            <a:latin typeface="Cambria Math" panose="02040503050406030204" pitchFamily="18" charset="0"/>
                            <a:ea typeface="Calibri" panose="020F0502020204030204" pitchFamily="34" charset="0"/>
                            <a:cs typeface="Arial" panose="020B0604020202020204" pitchFamily="34" charset="0"/>
                          </a:rPr>
                          <m:t>∙</m:t>
                        </m:r>
                        <m:r>
                          <a:rPr lang="fr-FR" sz="2800" i="1" smtClean="0">
                            <a:solidFill>
                              <a:schemeClr val="accent1"/>
                            </a:solidFill>
                            <a:effectLst/>
                            <a:latin typeface="Cambria Math" panose="02040503050406030204" pitchFamily="18" charset="0"/>
                            <a:ea typeface="Calibri" panose="020F0502020204030204" pitchFamily="34" charset="0"/>
                            <a:cs typeface="Arial" panose="020B0604020202020204" pitchFamily="34" charset="0"/>
                          </a:rPr>
                          <m:t>𝑃</m:t>
                        </m:r>
                      </m:e>
                    </m:rad>
                  </m:oMath>
                </a14:m>
                <a:r>
                  <a:rPr lang="fr-FR" sz="2800">
                    <a:effectLst/>
                    <a:latin typeface="Montserrat" pitchFamily="2" charset="77"/>
                    <a:ea typeface="Yu Mincho" panose="02020400000000000000" pitchFamily="18" charset="-128"/>
                    <a:cs typeface="Arial" panose="020B0604020202020204" pitchFamily="34" charset="0"/>
                  </a:rPr>
                  <a:t> </a:t>
                </a:r>
                <a:endParaRPr lang="fr-FR" sz="2800">
                  <a:effectLst/>
                  <a:latin typeface="Montserrat" pitchFamily="2" charset="77"/>
                  <a:ea typeface="Calibri" panose="020F0502020204030204" pitchFamily="34" charset="0"/>
                  <a:cs typeface="Arial" panose="020B0604020202020204" pitchFamily="34" charset="0"/>
                </a:endParaRPr>
              </a:p>
              <a:p>
                <a:pPr marL="457200" algn="ctr"/>
                <a:endParaRPr lang="fr-FR" sz="1800">
                  <a:effectLst/>
                  <a:latin typeface="Montserrat" pitchFamily="2" charset="77"/>
                  <a:ea typeface="Calibri" panose="020F0502020204030204" pitchFamily="34" charset="0"/>
                  <a:cs typeface="Arial" panose="020B0604020202020204" pitchFamily="34" charset="0"/>
                </a:endParaRPr>
              </a:p>
            </p:txBody>
          </p:sp>
        </mc:Choice>
        <mc:Fallback>
          <p:sp>
            <p:nvSpPr>
              <p:cNvPr id="6" name="ZoneTexte 5">
                <a:extLst>
                  <a:ext uri="{FF2B5EF4-FFF2-40B4-BE49-F238E27FC236}">
                    <a16:creationId xmlns:a16="http://schemas.microsoft.com/office/drawing/2014/main" id="{D0EC3818-B22F-9281-B3D1-4B8E2BD07A57}"/>
                  </a:ext>
                </a:extLst>
              </p:cNvPr>
              <p:cNvSpPr txBox="1">
                <a:spLocks noRot="1" noChangeAspect="1" noMove="1" noResize="1" noEditPoints="1" noAdjustHandles="1" noChangeArrowheads="1" noChangeShapeType="1" noTextEdit="1"/>
              </p:cNvSpPr>
              <p:nvPr/>
            </p:nvSpPr>
            <p:spPr>
              <a:xfrm>
                <a:off x="3048000" y="1304525"/>
                <a:ext cx="6096000" cy="891141"/>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571A3BE0-D16F-164E-D127-957A332B9538}"/>
                  </a:ext>
                </a:extLst>
              </p:cNvPr>
              <p:cNvSpPr txBox="1"/>
              <p:nvPr/>
            </p:nvSpPr>
            <p:spPr>
              <a:xfrm>
                <a:off x="6096000" y="2592136"/>
                <a:ext cx="5257800" cy="1673728"/>
              </a:xfrm>
              <a:prstGeom prst="rect">
                <a:avLst/>
              </a:prstGeom>
              <a:noFill/>
            </p:spPr>
            <p:txBody>
              <a:bodyPr wrap="square" rtlCol="0">
                <a:spAutoFit/>
              </a:bodyPr>
              <a:lstStyle/>
              <a:p>
                <a:pPr marL="457200" algn="just"/>
                <a14:m>
                  <m:oMath xmlns:m="http://schemas.openxmlformats.org/officeDocument/2006/math">
                    <m:r>
                      <a:rPr lang="fr-FR" sz="1800" i="1" smtClean="0">
                        <a:solidFill>
                          <a:schemeClr val="accent5"/>
                        </a:solidFill>
                        <a:effectLst/>
                        <a:latin typeface="Cambria Math" panose="02040503050406030204" pitchFamily="18" charset="0"/>
                        <a:ea typeface="Calibri" panose="020F0502020204030204" pitchFamily="34" charset="0"/>
                        <a:cs typeface="Arial" panose="020B0604020202020204" pitchFamily="34" charset="0"/>
                      </a:rPr>
                      <m:t>𝑅</m:t>
                    </m:r>
                  </m:oMath>
                </a14:m>
                <a:r>
                  <a:rPr lang="fr-FR" sz="1800">
                    <a:effectLst/>
                    <a:latin typeface="Montserrat" pitchFamily="2" charset="77"/>
                    <a:ea typeface="Yu Mincho" panose="02020400000000000000" pitchFamily="18" charset="-128"/>
                    <a:cs typeface="Arial" panose="020B0604020202020204" pitchFamily="34" charset="0"/>
                  </a:rPr>
                  <a:t>,</a:t>
                </a:r>
                <a:r>
                  <a:rPr lang="fr-FR" sz="1800">
                    <a:effectLst/>
                    <a:latin typeface="Montserrat" pitchFamily="2" charset="77"/>
                    <a:ea typeface="Calibri" panose="020F0502020204030204" pitchFamily="34" charset="0"/>
                    <a:cs typeface="Arial" panose="020B0604020202020204" pitchFamily="34" charset="0"/>
                  </a:rPr>
                  <a:t> La matrice des rentabilités hebdomadaires de chaque indice :</a:t>
                </a:r>
              </a:p>
              <a:p>
                <a:pPr algn="ctr"/>
                <a:r>
                  <a:rPr lang="fr-FR" sz="1800">
                    <a:effectLst/>
                    <a:latin typeface="Montserrat" pitchFamily="2" charset="77"/>
                    <a:ea typeface="Yu Mincho" panose="02020400000000000000" pitchFamily="18" charset="-128"/>
                    <a:cs typeface="Arial" panose="020B0604020202020204" pitchFamily="34" charset="0"/>
                  </a:rPr>
                  <a:t> </a:t>
                </a:r>
                <a:endParaRPr lang="fr-FR" sz="1800">
                  <a:effectLst/>
                  <a:latin typeface="Montserrat" pitchFamily="2" charset="77"/>
                  <a:ea typeface="Calibri" panose="020F0502020204030204" pitchFamily="34" charset="0"/>
                  <a:cs typeface="Arial" panose="020B0604020202020204" pitchFamily="34" charset="0"/>
                </a:endParaRPr>
              </a:p>
              <a:p>
                <a:pPr algn="ctr"/>
                <a:r>
                  <a:rPr lang="fr-FR" sz="1800">
                    <a:effectLst/>
                    <a:latin typeface="Montserrat" pitchFamily="2" charset="77"/>
                    <a:ea typeface="Yu Mincho" panose="02020400000000000000" pitchFamily="18" charset="-128"/>
                    <a:cs typeface="Arial" panose="020B0604020202020204" pitchFamily="34" charset="0"/>
                  </a:rPr>
                  <a:t> </a:t>
                </a:r>
                <a14:m>
                  <m:oMath xmlns:m="http://schemas.openxmlformats.org/officeDocument/2006/math">
                    <m:r>
                      <a:rPr lang="fr-FR" sz="1800" i="1" smtClean="0">
                        <a:solidFill>
                          <a:schemeClr val="accent5"/>
                        </a:solidFill>
                        <a:effectLst/>
                        <a:latin typeface="Cambria Math" panose="02040503050406030204" pitchFamily="18" charset="0"/>
                        <a:ea typeface="Calibri" panose="020F0502020204030204" pitchFamily="34" charset="0"/>
                        <a:cs typeface="Arial" panose="020B0604020202020204" pitchFamily="34" charset="0"/>
                      </a:rPr>
                      <m:t>𝑅</m:t>
                    </m:r>
                    <m:r>
                      <a:rPr lang="fr-FR" sz="1800">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fr-FR" sz="1800" i="1">
                            <a:effectLst/>
                            <a:latin typeface="Cambria Math" panose="02040503050406030204" pitchFamily="18" charset="0"/>
                            <a:ea typeface="Calibri" panose="020F0502020204030204" pitchFamily="34" charset="0"/>
                            <a:cs typeface="Arial" panose="020B0604020202020204" pitchFamily="34" charset="0"/>
                          </a:rPr>
                        </m:ctrlPr>
                      </m:dPr>
                      <m:e>
                        <m:m>
                          <m:mPr>
                            <m:mcs>
                              <m:mc>
                                <m:mcPr>
                                  <m:count m:val="3"/>
                                  <m:mcJc m:val="center"/>
                                </m:mcPr>
                              </m:mc>
                            </m:mcs>
                            <m:ctrlPr>
                              <a:rPr lang="fr-FR" sz="1800" i="1">
                                <a:effectLst/>
                                <a:latin typeface="Cambria Math" panose="02040503050406030204" pitchFamily="18" charset="0"/>
                                <a:ea typeface="Calibri" panose="020F0502020204030204" pitchFamily="34" charset="0"/>
                                <a:cs typeface="Arial" panose="020B0604020202020204" pitchFamily="34" charset="0"/>
                              </a:rPr>
                            </m:ctrlPr>
                          </m:mPr>
                          <m:mr>
                            <m:e>
                              <m:sSub>
                                <m:sSubPr>
                                  <m:ctrlPr>
                                    <a:rPr lang="fr-FR" sz="1800" i="1">
                                      <a:effectLst/>
                                      <a:latin typeface="Cambria Math" panose="02040503050406030204" pitchFamily="18" charset="0"/>
                                      <a:ea typeface="Calibri" panose="020F0502020204030204" pitchFamily="34" charset="0"/>
                                      <a:cs typeface="Arial" panose="020B0604020202020204" pitchFamily="34"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𝐼𝑛𝑑𝑖𝑐𝑒</m:t>
                                  </m:r>
                                </m:e>
                                <m:sub>
                                  <m:r>
                                    <a:rPr lang="fr-FR" sz="1800">
                                      <a:effectLst/>
                                      <a:latin typeface="Cambria Math" panose="02040503050406030204" pitchFamily="18" charset="0"/>
                                      <a:ea typeface="Calibri" panose="020F0502020204030204" pitchFamily="34" charset="0"/>
                                      <a:cs typeface="Arial" panose="020B0604020202020204" pitchFamily="34" charset="0"/>
                                    </a:rPr>
                                    <m:t>1</m:t>
                                  </m:r>
                                </m:sub>
                              </m:sSub>
                            </m:e>
                            <m:e>
                              <m:r>
                                <a:rPr lang="fr-FR" sz="1800">
                                  <a:effectLst/>
                                  <a:latin typeface="Cambria Math" panose="02040503050406030204" pitchFamily="18" charset="0"/>
                                  <a:ea typeface="Calibri" panose="020F0502020204030204" pitchFamily="34" charset="0"/>
                                  <a:cs typeface="Arial" panose="020B0604020202020204" pitchFamily="34" charset="0"/>
                                </a:rPr>
                                <m:t>…</m:t>
                              </m:r>
                            </m:e>
                            <m:e>
                              <m:sSub>
                                <m:sSubPr>
                                  <m:ctrlPr>
                                    <a:rPr lang="fr-FR" sz="1800" i="1">
                                      <a:effectLst/>
                                      <a:latin typeface="Cambria Math" panose="02040503050406030204" pitchFamily="18" charset="0"/>
                                      <a:ea typeface="Calibri" panose="020F0502020204030204" pitchFamily="34" charset="0"/>
                                      <a:cs typeface="Arial" panose="020B0604020202020204" pitchFamily="34"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𝐼𝑛𝑑𝑖𝑐𝑒</m:t>
                                  </m:r>
                                </m:e>
                                <m:sub>
                                  <m:r>
                                    <a:rPr lang="fr-FR" sz="1800" i="1">
                                      <a:effectLst/>
                                      <a:latin typeface="Cambria Math" panose="02040503050406030204" pitchFamily="18" charset="0"/>
                                      <a:ea typeface="Calibri" panose="020F0502020204030204" pitchFamily="34" charset="0"/>
                                      <a:cs typeface="Arial" panose="020B0604020202020204" pitchFamily="34" charset="0"/>
                                    </a:rPr>
                                    <m:t>𝑥</m:t>
                                  </m:r>
                                </m:sub>
                              </m:sSub>
                            </m:e>
                          </m:mr>
                          <m:mr>
                            <m:e>
                              <m:sSub>
                                <m:sSubPr>
                                  <m:ctrlPr>
                                    <a:rPr lang="fr-FR" sz="1800" i="1">
                                      <a:effectLst/>
                                      <a:latin typeface="Cambria Math" panose="02040503050406030204" pitchFamily="18" charset="0"/>
                                      <a:ea typeface="Calibri" panose="020F0502020204030204" pitchFamily="34" charset="0"/>
                                      <a:cs typeface="Arial" panose="020B0604020202020204" pitchFamily="34"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𝑟𝑒𝑛𝑡𝑎𝑏𝑖𝑙𝑖𝑡</m:t>
                                  </m:r>
                                  <m:r>
                                    <a:rPr lang="fr-FR" sz="1800">
                                      <a:effectLst/>
                                      <a:latin typeface="Cambria Math" panose="02040503050406030204" pitchFamily="18" charset="0"/>
                                      <a:ea typeface="Calibri" panose="020F0502020204030204" pitchFamily="34" charset="0"/>
                                      <a:cs typeface="Arial" panose="020B0604020202020204" pitchFamily="34" charset="0"/>
                                    </a:rPr>
                                    <m:t>é</m:t>
                                  </m:r>
                                </m:e>
                                <m:sub>
                                  <m:r>
                                    <a:rPr lang="fr-FR" sz="1800" i="1">
                                      <a:effectLst/>
                                      <a:latin typeface="Cambria Math" panose="02040503050406030204" pitchFamily="18" charset="0"/>
                                      <a:ea typeface="Calibri" panose="020F0502020204030204" pitchFamily="34" charset="0"/>
                                      <a:cs typeface="Arial" panose="020B0604020202020204" pitchFamily="34" charset="0"/>
                                    </a:rPr>
                                    <m:t>𝑗</m:t>
                                  </m:r>
                                  <m:r>
                                    <a:rPr lang="fr-FR" sz="1800">
                                      <a:effectLst/>
                                      <a:latin typeface="Cambria Math" panose="02040503050406030204" pitchFamily="18" charset="0"/>
                                      <a:ea typeface="Calibri" panose="020F0502020204030204" pitchFamily="34" charset="0"/>
                                      <a:cs typeface="Arial" panose="020B0604020202020204" pitchFamily="34" charset="0"/>
                                    </a:rPr>
                                    <m:t>1</m:t>
                                  </m:r>
                                </m:sub>
                              </m:sSub>
                            </m:e>
                            <m:e>
                              <m:r>
                                <a:rPr lang="fr-FR" sz="1800">
                                  <a:effectLst/>
                                  <a:latin typeface="Cambria Math" panose="02040503050406030204" pitchFamily="18" charset="0"/>
                                  <a:ea typeface="Calibri" panose="020F0502020204030204" pitchFamily="34" charset="0"/>
                                  <a:cs typeface="Arial" panose="020B0604020202020204" pitchFamily="34" charset="0"/>
                                </a:rPr>
                                <m:t>…</m:t>
                              </m:r>
                            </m:e>
                            <m:e>
                              <m:sSub>
                                <m:sSubPr>
                                  <m:ctrlPr>
                                    <a:rPr lang="fr-FR" sz="1800" i="1">
                                      <a:effectLst/>
                                      <a:latin typeface="Cambria Math" panose="02040503050406030204" pitchFamily="18" charset="0"/>
                                      <a:ea typeface="Calibri" panose="020F0502020204030204" pitchFamily="34" charset="0"/>
                                      <a:cs typeface="Arial" panose="020B0604020202020204" pitchFamily="34"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𝑟𝑒𝑛𝑡𝑎𝑏𝑖𝑙𝑖𝑡</m:t>
                                  </m:r>
                                  <m:r>
                                    <a:rPr lang="fr-FR" sz="1800">
                                      <a:effectLst/>
                                      <a:latin typeface="Cambria Math" panose="02040503050406030204" pitchFamily="18" charset="0"/>
                                      <a:ea typeface="Calibri" panose="020F0502020204030204" pitchFamily="34" charset="0"/>
                                      <a:cs typeface="Arial" panose="020B0604020202020204" pitchFamily="34" charset="0"/>
                                    </a:rPr>
                                    <m:t>é</m:t>
                                  </m:r>
                                </m:e>
                                <m:sub>
                                  <m:r>
                                    <a:rPr lang="fr-FR" sz="1800" i="1">
                                      <a:effectLst/>
                                      <a:latin typeface="Cambria Math" panose="02040503050406030204" pitchFamily="18" charset="0"/>
                                      <a:ea typeface="Calibri" panose="020F0502020204030204" pitchFamily="34" charset="0"/>
                                      <a:cs typeface="Arial" panose="020B0604020202020204" pitchFamily="34" charset="0"/>
                                    </a:rPr>
                                    <m:t>𝑗</m:t>
                                  </m:r>
                                  <m:r>
                                    <a:rPr lang="fr-FR" sz="1800">
                                      <a:effectLst/>
                                      <a:latin typeface="Cambria Math" panose="02040503050406030204" pitchFamily="18" charset="0"/>
                                      <a:ea typeface="Calibri" panose="020F0502020204030204" pitchFamily="34" charset="0"/>
                                      <a:cs typeface="Arial" panose="020B0604020202020204" pitchFamily="34" charset="0"/>
                                    </a:rPr>
                                    <m:t>1</m:t>
                                  </m:r>
                                </m:sub>
                              </m:sSub>
                            </m:e>
                          </m:mr>
                          <m:mr>
                            <m:e>
                              <m:r>
                                <a:rPr lang="fr-FR" sz="1800">
                                  <a:effectLst/>
                                  <a:latin typeface="Cambria Math" panose="02040503050406030204" pitchFamily="18" charset="0"/>
                                  <a:ea typeface="Calibri" panose="020F0502020204030204" pitchFamily="34" charset="0"/>
                                  <a:cs typeface="Arial" panose="020B0604020202020204" pitchFamily="34" charset="0"/>
                                </a:rPr>
                                <m:t>…</m:t>
                              </m:r>
                            </m:e>
                            <m:e>
                              <m:r>
                                <a:rPr lang="fr-FR" sz="1800">
                                  <a:effectLst/>
                                  <a:latin typeface="Cambria Math" panose="02040503050406030204" pitchFamily="18" charset="0"/>
                                  <a:ea typeface="Calibri" panose="020F0502020204030204" pitchFamily="34" charset="0"/>
                                  <a:cs typeface="Arial" panose="020B0604020202020204" pitchFamily="34" charset="0"/>
                                </a:rPr>
                                <m:t>…</m:t>
                              </m:r>
                            </m:e>
                            <m:e>
                              <m:r>
                                <a:rPr lang="fr-FR" sz="1800">
                                  <a:effectLst/>
                                  <a:latin typeface="Cambria Math" panose="02040503050406030204" pitchFamily="18" charset="0"/>
                                  <a:ea typeface="Calibri" panose="020F0502020204030204" pitchFamily="34" charset="0"/>
                                  <a:cs typeface="Arial" panose="020B0604020202020204" pitchFamily="34" charset="0"/>
                                </a:rPr>
                                <m:t>…</m:t>
                              </m:r>
                            </m:e>
                          </m:mr>
                        </m:m>
                      </m:e>
                    </m:d>
                  </m:oMath>
                </a14:m>
                <a:endParaRPr lang="fr-FR">
                  <a:latin typeface="Montserrat" pitchFamily="2" charset="77"/>
                </a:endParaRPr>
              </a:p>
            </p:txBody>
          </p:sp>
        </mc:Choice>
        <mc:Fallback>
          <p:sp>
            <p:nvSpPr>
              <p:cNvPr id="16" name="ZoneTexte 15">
                <a:extLst>
                  <a:ext uri="{FF2B5EF4-FFF2-40B4-BE49-F238E27FC236}">
                    <a16:creationId xmlns:a16="http://schemas.microsoft.com/office/drawing/2014/main" id="{571A3BE0-D16F-164E-D127-957A332B9538}"/>
                  </a:ext>
                </a:extLst>
              </p:cNvPr>
              <p:cNvSpPr txBox="1">
                <a:spLocks noRot="1" noChangeAspect="1" noMove="1" noResize="1" noEditPoints="1" noAdjustHandles="1" noChangeArrowheads="1" noChangeShapeType="1" noTextEdit="1"/>
              </p:cNvSpPr>
              <p:nvPr/>
            </p:nvSpPr>
            <p:spPr>
              <a:xfrm>
                <a:off x="6096000" y="2592136"/>
                <a:ext cx="5257800" cy="1673728"/>
              </a:xfrm>
              <a:prstGeom prst="rect">
                <a:avLst/>
              </a:prstGeom>
              <a:blipFill>
                <a:blip r:embed="rId4"/>
                <a:stretch>
                  <a:fillRect t="-1515" r="-96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F2644864-2063-5D3B-D1F5-D53DF7C268DD}"/>
                  </a:ext>
                </a:extLst>
              </p:cNvPr>
              <p:cNvSpPr txBox="1"/>
              <p:nvPr/>
            </p:nvSpPr>
            <p:spPr>
              <a:xfrm>
                <a:off x="838200" y="2690336"/>
                <a:ext cx="5257800" cy="1477328"/>
              </a:xfrm>
              <a:prstGeom prst="rect">
                <a:avLst/>
              </a:prstGeom>
              <a:noFill/>
            </p:spPr>
            <p:txBody>
              <a:bodyPr wrap="square" rtlCol="0">
                <a:spAutoFit/>
              </a:bodyPr>
              <a:lstStyle/>
              <a:p>
                <a:pPr marL="457200"/>
                <a14:m>
                  <m:oMath xmlns:m="http://schemas.openxmlformats.org/officeDocument/2006/math">
                    <m:sSup>
                      <m:sSupPr>
                        <m:ctrlPr>
                          <a:rPr lang="fr-FR" sz="1800" i="1" smtClean="0">
                            <a:solidFill>
                              <a:schemeClr val="accent1"/>
                            </a:solidFill>
                            <a:effectLst/>
                            <a:latin typeface="Cambria Math" panose="02040503050406030204" pitchFamily="18" charset="0"/>
                            <a:cs typeface="Arial" panose="020B0604020202020204" pitchFamily="34" charset="0"/>
                          </a:rPr>
                        </m:ctrlPr>
                      </m:sSupPr>
                      <m:e>
                        <m:r>
                          <a:rPr lang="fr-FR" sz="1800" b="0" i="1" smtClean="0">
                            <a:solidFill>
                              <a:schemeClr val="accent1"/>
                            </a:solidFill>
                            <a:effectLst/>
                            <a:latin typeface="Cambria Math" panose="02040503050406030204" pitchFamily="18" charset="0"/>
                            <a:cs typeface="Arial" panose="020B0604020202020204" pitchFamily="34" charset="0"/>
                          </a:rPr>
                          <m:t>𝑃</m:t>
                        </m:r>
                      </m:e>
                      <m:sup>
                        <m:r>
                          <a:rPr lang="fr-FR" sz="1800" b="0" i="1" smtClean="0">
                            <a:solidFill>
                              <a:schemeClr val="accent1"/>
                            </a:solidFill>
                            <a:effectLst/>
                            <a:latin typeface="Cambria Math" panose="02040503050406030204" pitchFamily="18" charset="0"/>
                            <a:cs typeface="Arial" panose="020B0604020202020204" pitchFamily="34" charset="0"/>
                          </a:rPr>
                          <m:t>𝑇</m:t>
                        </m:r>
                      </m:sup>
                    </m:sSup>
                  </m:oMath>
                </a14:m>
                <a:r>
                  <a:rPr lang="fr-FR" sz="1800">
                    <a:effectLst/>
                    <a:latin typeface="Montserrat" pitchFamily="2" charset="77"/>
                    <a:ea typeface="Yu Mincho" panose="02020400000000000000" pitchFamily="18" charset="-128"/>
                    <a:cs typeface="Arial" panose="020B0604020202020204" pitchFamily="34" charset="0"/>
                  </a:rPr>
                  <a:t>,</a:t>
                </a:r>
                <a:r>
                  <a:rPr lang="fr-FR" sz="1800">
                    <a:effectLst/>
                    <a:latin typeface="Montserrat" pitchFamily="2" charset="77"/>
                    <a:ea typeface="Calibri" panose="020F0502020204030204" pitchFamily="34" charset="0"/>
                    <a:cs typeface="Arial" panose="020B0604020202020204" pitchFamily="34" charset="0"/>
                  </a:rPr>
                  <a:t> La matrice ligne des poids de chaque indice dans le portefeuille :</a:t>
                </a:r>
              </a:p>
              <a:p>
                <a:pPr marL="457200"/>
                <a:endParaRPr lang="fr-FR" i="1">
                  <a:latin typeface="Montserrat" pitchFamily="2" charset="77"/>
                  <a:ea typeface="Calibri" panose="020F0502020204030204" pitchFamily="34" charset="0"/>
                  <a:cs typeface="Arial" panose="020B0604020202020204" pitchFamily="34" charset="0"/>
                </a:endParaRPr>
              </a:p>
              <a:p>
                <a:pPr marL="457200"/>
                <a:endParaRPr lang="fr-FR" sz="1800" i="1">
                  <a:effectLst/>
                  <a:latin typeface="Montserrat" pitchFamily="2" charset="77"/>
                  <a:ea typeface="Calibri" panose="020F0502020204030204" pitchFamily="34" charset="0"/>
                  <a:cs typeface="Arial" panose="020B0604020202020204" pitchFamily="34" charset="0"/>
                </a:endParaRPr>
              </a:p>
              <a:p>
                <a:pPr marL="457200"/>
                <a14:m>
                  <m:oMathPara xmlns:m="http://schemas.openxmlformats.org/officeDocument/2006/math">
                    <m:oMathParaPr>
                      <m:jc m:val="centerGroup"/>
                    </m:oMathParaPr>
                    <m:oMath xmlns:m="http://schemas.openxmlformats.org/officeDocument/2006/math">
                      <m:sSup>
                        <m:sSupPr>
                          <m:ctrlPr>
                            <a:rPr lang="fr-FR" sz="1800" i="1" smtClean="0">
                              <a:solidFill>
                                <a:schemeClr val="accent1"/>
                              </a:solidFill>
                              <a:effectLst/>
                              <a:latin typeface="Cambria Math" panose="02040503050406030204" pitchFamily="18" charset="0"/>
                              <a:cs typeface="Arial" panose="020B0604020202020204" pitchFamily="34" charset="0"/>
                            </a:rPr>
                          </m:ctrlPr>
                        </m:sSupPr>
                        <m:e>
                          <m:r>
                            <a:rPr lang="fr-FR" sz="1800" b="0" i="1" smtClean="0">
                              <a:solidFill>
                                <a:schemeClr val="accent1"/>
                              </a:solidFill>
                              <a:effectLst/>
                              <a:latin typeface="Cambria Math" panose="02040503050406030204" pitchFamily="18" charset="0"/>
                              <a:cs typeface="Arial" panose="020B0604020202020204" pitchFamily="34" charset="0"/>
                            </a:rPr>
                            <m:t>𝑃</m:t>
                          </m:r>
                        </m:e>
                        <m:sup>
                          <m:r>
                            <a:rPr lang="fr-FR" sz="1800" b="0" i="1" smtClean="0">
                              <a:solidFill>
                                <a:schemeClr val="accent1"/>
                              </a:solidFill>
                              <a:effectLst/>
                              <a:latin typeface="Cambria Math" panose="02040503050406030204" pitchFamily="18" charset="0"/>
                              <a:cs typeface="Arial" panose="020B0604020202020204" pitchFamily="34" charset="0"/>
                            </a:rPr>
                            <m:t>𝑇</m:t>
                          </m:r>
                        </m:sup>
                      </m:sSup>
                      <m:r>
                        <a:rPr lang="fr-FR" sz="1800">
                          <a:effectLst/>
                          <a:latin typeface="Cambria Math" panose="02040503050406030204" pitchFamily="18" charset="0"/>
                          <a:ea typeface="Calibri" panose="020F0502020204030204" pitchFamily="34" charset="0"/>
                          <a:cs typeface="Arial" panose="020B0604020202020204" pitchFamily="34" charset="0"/>
                        </a:rPr>
                        <m:t>=[</m:t>
                      </m:r>
                      <m:m>
                        <m:mPr>
                          <m:mcs>
                            <m:mc>
                              <m:mcPr>
                                <m:count m:val="3"/>
                                <m:mcJc m:val="center"/>
                              </m:mcPr>
                            </m:mc>
                          </m:mcs>
                          <m:ctrlPr>
                            <a:rPr lang="fr-FR" sz="1800" i="1">
                              <a:effectLst/>
                              <a:latin typeface="Cambria Math" panose="02040503050406030204" pitchFamily="18" charset="0"/>
                              <a:ea typeface="Calibri" panose="020F0502020204030204" pitchFamily="34" charset="0"/>
                              <a:cs typeface="Arial" panose="020B0604020202020204" pitchFamily="34" charset="0"/>
                            </a:rPr>
                          </m:ctrlPr>
                        </m:mPr>
                        <m:mr>
                          <m:e>
                            <m:sSub>
                              <m:sSubPr>
                                <m:ctrlPr>
                                  <a:rPr lang="fr-FR" sz="1800" i="1">
                                    <a:effectLst/>
                                    <a:latin typeface="Cambria Math" panose="02040503050406030204" pitchFamily="18" charset="0"/>
                                    <a:ea typeface="Calibri" panose="020F0502020204030204" pitchFamily="34" charset="0"/>
                                    <a:cs typeface="Arial" panose="020B0604020202020204" pitchFamily="34"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𝑃𝑜𝑖𝑑𝑠</m:t>
                                </m:r>
                              </m:e>
                              <m:sub>
                                <m:r>
                                  <a:rPr lang="fr-FR" sz="1800" i="1">
                                    <a:effectLst/>
                                    <a:latin typeface="Cambria Math" panose="02040503050406030204" pitchFamily="18" charset="0"/>
                                    <a:ea typeface="Calibri" panose="020F0502020204030204" pitchFamily="34" charset="0"/>
                                    <a:cs typeface="Arial" panose="020B0604020202020204" pitchFamily="34" charset="0"/>
                                  </a:rPr>
                                  <m:t>𝑖𝑛𝑑𝑖𝑐𝑒</m:t>
                                </m:r>
                                <m:r>
                                  <a:rPr lang="fr-FR" sz="1800">
                                    <a:effectLst/>
                                    <a:latin typeface="Cambria Math" panose="02040503050406030204" pitchFamily="18" charset="0"/>
                                    <a:ea typeface="Calibri" panose="020F0502020204030204" pitchFamily="34" charset="0"/>
                                    <a:cs typeface="Arial" panose="020B0604020202020204" pitchFamily="34" charset="0"/>
                                  </a:rPr>
                                  <m:t> 1</m:t>
                                </m:r>
                              </m:sub>
                            </m:sSub>
                          </m:e>
                          <m:e>
                            <m:r>
                              <a:rPr lang="fr-FR" sz="1800">
                                <a:effectLst/>
                                <a:latin typeface="Cambria Math" panose="02040503050406030204" pitchFamily="18" charset="0"/>
                                <a:ea typeface="Calibri" panose="020F0502020204030204" pitchFamily="34" charset="0"/>
                                <a:cs typeface="Arial" panose="020B0604020202020204" pitchFamily="34" charset="0"/>
                              </a:rPr>
                              <m:t>…</m:t>
                            </m:r>
                          </m:e>
                          <m:e>
                            <m:sSub>
                              <m:sSubPr>
                                <m:ctrlPr>
                                  <a:rPr lang="fr-FR" sz="1800" i="1">
                                    <a:effectLst/>
                                    <a:latin typeface="Cambria Math" panose="02040503050406030204" pitchFamily="18" charset="0"/>
                                    <a:ea typeface="Calibri" panose="020F0502020204030204" pitchFamily="34" charset="0"/>
                                    <a:cs typeface="Arial" panose="020B0604020202020204" pitchFamily="34"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𝑃𝑜𝑖𝑑𝑠</m:t>
                                </m:r>
                              </m:e>
                              <m:sub>
                                <m:r>
                                  <a:rPr lang="fr-FR" sz="1800" i="1">
                                    <a:effectLst/>
                                    <a:latin typeface="Cambria Math" panose="02040503050406030204" pitchFamily="18" charset="0"/>
                                    <a:ea typeface="Calibri" panose="020F0502020204030204" pitchFamily="34" charset="0"/>
                                    <a:cs typeface="Arial" panose="020B0604020202020204" pitchFamily="34" charset="0"/>
                                  </a:rPr>
                                  <m:t>𝑖𝑛𝑑𝑖𝑐𝑒</m:t>
                                </m:r>
                                <m:r>
                                  <a:rPr lang="fr-FR" sz="1800">
                                    <a:effectLst/>
                                    <a:latin typeface="Cambria Math" panose="02040503050406030204" pitchFamily="18" charset="0"/>
                                    <a:ea typeface="Calibri" panose="020F0502020204030204" pitchFamily="34" charset="0"/>
                                    <a:cs typeface="Arial" panose="020B0604020202020204" pitchFamily="34" charset="0"/>
                                  </a:rPr>
                                  <m:t> </m:t>
                                </m:r>
                                <m:r>
                                  <a:rPr lang="fr-FR" sz="1800" i="1">
                                    <a:effectLst/>
                                    <a:latin typeface="Cambria Math" panose="02040503050406030204" pitchFamily="18" charset="0"/>
                                    <a:ea typeface="Calibri" panose="020F0502020204030204" pitchFamily="34" charset="0"/>
                                    <a:cs typeface="Arial" panose="020B0604020202020204" pitchFamily="34" charset="0"/>
                                  </a:rPr>
                                  <m:t>𝑥</m:t>
                                </m:r>
                              </m:sub>
                            </m:sSub>
                          </m:e>
                        </m:mr>
                      </m:m>
                      <m:r>
                        <a:rPr lang="fr-FR" sz="1800">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fr-FR" sz="1800">
                  <a:effectLst/>
                  <a:latin typeface="Montserrat" pitchFamily="2" charset="77"/>
                  <a:ea typeface="Calibri" panose="020F0502020204030204" pitchFamily="34" charset="0"/>
                  <a:cs typeface="Arial" panose="020B0604020202020204" pitchFamily="34" charset="0"/>
                </a:endParaRPr>
              </a:p>
            </p:txBody>
          </p:sp>
        </mc:Choice>
        <mc:Fallback>
          <p:sp>
            <p:nvSpPr>
              <p:cNvPr id="17" name="ZoneTexte 16">
                <a:extLst>
                  <a:ext uri="{FF2B5EF4-FFF2-40B4-BE49-F238E27FC236}">
                    <a16:creationId xmlns:a16="http://schemas.microsoft.com/office/drawing/2014/main" id="{F2644864-2063-5D3B-D1F5-D53DF7C268DD}"/>
                  </a:ext>
                </a:extLst>
              </p:cNvPr>
              <p:cNvSpPr txBox="1">
                <a:spLocks noRot="1" noChangeAspect="1" noMove="1" noResize="1" noEditPoints="1" noAdjustHandles="1" noChangeArrowheads="1" noChangeShapeType="1" noTextEdit="1"/>
              </p:cNvSpPr>
              <p:nvPr/>
            </p:nvSpPr>
            <p:spPr>
              <a:xfrm>
                <a:off x="838200" y="2690336"/>
                <a:ext cx="5257800" cy="1477328"/>
              </a:xfrm>
              <a:prstGeom prst="rect">
                <a:avLst/>
              </a:prstGeom>
              <a:blipFill>
                <a:blip r:embed="rId5"/>
                <a:stretch>
                  <a:fillRect t="-1695" b="-3390"/>
                </a:stretch>
              </a:blipFill>
            </p:spPr>
            <p:txBody>
              <a:bodyPr/>
              <a:lstStyle/>
              <a:p>
                <a:r>
                  <a:rPr lang="fr-FR">
                    <a:noFill/>
                  </a:rPr>
                  <a:t> </a:t>
                </a:r>
              </a:p>
            </p:txBody>
          </p:sp>
        </mc:Fallback>
      </mc:AlternateContent>
      <p:sp>
        <p:nvSpPr>
          <p:cNvPr id="19" name="Espace réservé de la date 18">
            <a:extLst>
              <a:ext uri="{FF2B5EF4-FFF2-40B4-BE49-F238E27FC236}">
                <a16:creationId xmlns:a16="http://schemas.microsoft.com/office/drawing/2014/main" id="{54821030-AEDA-04B2-DB9B-B652AD6015C1}"/>
              </a:ext>
            </a:extLst>
          </p:cNvPr>
          <p:cNvSpPr>
            <a:spLocks noGrp="1"/>
          </p:cNvSpPr>
          <p:nvPr>
            <p:ph type="dt" sz="half" idx="10"/>
          </p:nvPr>
        </p:nvSpPr>
        <p:spPr/>
        <p:txBody>
          <a:bodyPr/>
          <a:lstStyle/>
          <a:p>
            <a:r>
              <a:rPr lang="fr-FR"/>
              <a:t>DEMENEZ &amp; TREHOUT - Juillet 2023</a:t>
            </a:r>
          </a:p>
        </p:txBody>
      </p:sp>
      <p:sp>
        <p:nvSpPr>
          <p:cNvPr id="20" name="Espace réservé du pied de page 19">
            <a:extLst>
              <a:ext uri="{FF2B5EF4-FFF2-40B4-BE49-F238E27FC236}">
                <a16:creationId xmlns:a16="http://schemas.microsoft.com/office/drawing/2014/main" id="{C3A6067A-A316-B231-053E-B56527BF8EE0}"/>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1" name="Espace réservé du numéro de diapositive 20">
            <a:extLst>
              <a:ext uri="{FF2B5EF4-FFF2-40B4-BE49-F238E27FC236}">
                <a16:creationId xmlns:a16="http://schemas.microsoft.com/office/drawing/2014/main" id="{096C9506-617C-E5F1-5C80-D13A0E083CDB}"/>
              </a:ext>
            </a:extLst>
          </p:cNvPr>
          <p:cNvSpPr>
            <a:spLocks noGrp="1"/>
          </p:cNvSpPr>
          <p:nvPr>
            <p:ph type="sldNum" sz="quarter" idx="12"/>
          </p:nvPr>
        </p:nvSpPr>
        <p:spPr/>
        <p:txBody>
          <a:bodyPr/>
          <a:lstStyle/>
          <a:p>
            <a:fld id="{8D49AB44-CDF1-D14B-B400-9C01DF8F9ACD}" type="slidenum">
              <a:rPr lang="fr-FR" smtClean="0"/>
              <a:t>26</a:t>
            </a:fld>
            <a:endParaRPr lang="fr-FR"/>
          </a:p>
        </p:txBody>
      </p:sp>
    </p:spTree>
    <p:extLst>
      <p:ext uri="{BB962C8B-B14F-4D97-AF65-F5344CB8AC3E}">
        <p14:creationId xmlns:p14="http://schemas.microsoft.com/office/powerpoint/2010/main" val="136169163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C32F2EE4-C3DA-334A-BE63-805E045376B2}"/>
              </a:ext>
            </a:extLst>
          </p:cNvPr>
          <p:cNvGraphicFramePr>
            <a:graphicFrameLocks/>
          </p:cNvGraphicFramePr>
          <p:nvPr>
            <p:extLst>
              <p:ext uri="{D42A27DB-BD31-4B8C-83A1-F6EECF244321}">
                <p14:modId xmlns:p14="http://schemas.microsoft.com/office/powerpoint/2010/main" val="1761615567"/>
              </p:ext>
            </p:extLst>
          </p:nvPr>
        </p:nvGraphicFramePr>
        <p:xfrm>
          <a:off x="696000" y="1179000"/>
          <a:ext cx="10800000"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Espace réservé de la date 10">
            <a:extLst>
              <a:ext uri="{FF2B5EF4-FFF2-40B4-BE49-F238E27FC236}">
                <a16:creationId xmlns:a16="http://schemas.microsoft.com/office/drawing/2014/main" id="{2483DDF6-3ED0-AB71-0C88-1418F0F04E24}"/>
              </a:ext>
            </a:extLst>
          </p:cNvPr>
          <p:cNvSpPr>
            <a:spLocks noGrp="1"/>
          </p:cNvSpPr>
          <p:nvPr>
            <p:ph type="dt" sz="half" idx="10"/>
          </p:nvPr>
        </p:nvSpPr>
        <p:spPr/>
        <p:txBody>
          <a:bodyPr/>
          <a:lstStyle/>
          <a:p>
            <a:r>
              <a:rPr lang="fr-FR"/>
              <a:t>DEMENEZ &amp; TREHOUT - Juillet 2023</a:t>
            </a:r>
          </a:p>
        </p:txBody>
      </p:sp>
      <p:sp>
        <p:nvSpPr>
          <p:cNvPr id="13" name="Espace réservé du pied de page 12">
            <a:extLst>
              <a:ext uri="{FF2B5EF4-FFF2-40B4-BE49-F238E27FC236}">
                <a16:creationId xmlns:a16="http://schemas.microsoft.com/office/drawing/2014/main" id="{331ACC81-F7DA-9969-94F4-4A6F7AED7C40}"/>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4" name="Espace réservé du numéro de diapositive 13">
            <a:extLst>
              <a:ext uri="{FF2B5EF4-FFF2-40B4-BE49-F238E27FC236}">
                <a16:creationId xmlns:a16="http://schemas.microsoft.com/office/drawing/2014/main" id="{C2381228-6BF5-7873-7435-8131866A97E2}"/>
              </a:ext>
            </a:extLst>
          </p:cNvPr>
          <p:cNvSpPr>
            <a:spLocks noGrp="1"/>
          </p:cNvSpPr>
          <p:nvPr>
            <p:ph type="sldNum" sz="quarter" idx="12"/>
          </p:nvPr>
        </p:nvSpPr>
        <p:spPr/>
        <p:txBody>
          <a:bodyPr/>
          <a:lstStyle/>
          <a:p>
            <a:fld id="{8D49AB44-CDF1-D14B-B400-9C01DF8F9ACD}" type="slidenum">
              <a:rPr lang="fr-FR" smtClean="0"/>
              <a:t>27</a:t>
            </a:fld>
            <a:endParaRPr lang="fr-FR"/>
          </a:p>
        </p:txBody>
      </p:sp>
    </p:spTree>
    <p:extLst>
      <p:ext uri="{BB962C8B-B14F-4D97-AF65-F5344CB8AC3E}">
        <p14:creationId xmlns:p14="http://schemas.microsoft.com/office/powerpoint/2010/main" val="157903765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C32F2EE4-C3DA-334A-BE63-805E045376B2}"/>
              </a:ext>
            </a:extLst>
          </p:cNvPr>
          <p:cNvGraphicFramePr>
            <a:graphicFrameLocks/>
          </p:cNvGraphicFramePr>
          <p:nvPr>
            <p:extLst>
              <p:ext uri="{D42A27DB-BD31-4B8C-83A1-F6EECF244321}">
                <p14:modId xmlns:p14="http://schemas.microsoft.com/office/powerpoint/2010/main" val="2434931661"/>
              </p:ext>
            </p:extLst>
          </p:nvPr>
        </p:nvGraphicFramePr>
        <p:xfrm>
          <a:off x="696000" y="1179000"/>
          <a:ext cx="10800000"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Espace réservé de la date 11">
            <a:extLst>
              <a:ext uri="{FF2B5EF4-FFF2-40B4-BE49-F238E27FC236}">
                <a16:creationId xmlns:a16="http://schemas.microsoft.com/office/drawing/2014/main" id="{BEA6F638-D157-2774-5390-0C8E8BD91CB9}"/>
              </a:ext>
            </a:extLst>
          </p:cNvPr>
          <p:cNvSpPr>
            <a:spLocks noGrp="1"/>
          </p:cNvSpPr>
          <p:nvPr>
            <p:ph type="dt" sz="half" idx="10"/>
          </p:nvPr>
        </p:nvSpPr>
        <p:spPr/>
        <p:txBody>
          <a:bodyPr/>
          <a:lstStyle/>
          <a:p>
            <a:r>
              <a:rPr lang="fr-FR"/>
              <a:t>DEMENEZ &amp; TREHOUT - Juillet 2023</a:t>
            </a:r>
          </a:p>
        </p:txBody>
      </p:sp>
      <p:sp>
        <p:nvSpPr>
          <p:cNvPr id="13" name="Espace réservé du pied de page 12">
            <a:extLst>
              <a:ext uri="{FF2B5EF4-FFF2-40B4-BE49-F238E27FC236}">
                <a16:creationId xmlns:a16="http://schemas.microsoft.com/office/drawing/2014/main" id="{254F29C9-BACC-F3BE-94B9-C28F59745021}"/>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4" name="Espace réservé du numéro de diapositive 13">
            <a:extLst>
              <a:ext uri="{FF2B5EF4-FFF2-40B4-BE49-F238E27FC236}">
                <a16:creationId xmlns:a16="http://schemas.microsoft.com/office/drawing/2014/main" id="{029A98DF-0EE5-750B-9FF8-A91E4805642E}"/>
              </a:ext>
            </a:extLst>
          </p:cNvPr>
          <p:cNvSpPr>
            <a:spLocks noGrp="1"/>
          </p:cNvSpPr>
          <p:nvPr>
            <p:ph type="sldNum" sz="quarter" idx="12"/>
          </p:nvPr>
        </p:nvSpPr>
        <p:spPr/>
        <p:txBody>
          <a:bodyPr/>
          <a:lstStyle/>
          <a:p>
            <a:fld id="{8D49AB44-CDF1-D14B-B400-9C01DF8F9ACD}" type="slidenum">
              <a:rPr lang="fr-FR" smtClean="0"/>
              <a:t>28</a:t>
            </a:fld>
            <a:endParaRPr lang="fr-FR"/>
          </a:p>
        </p:txBody>
      </p:sp>
    </p:spTree>
    <p:extLst>
      <p:ext uri="{BB962C8B-B14F-4D97-AF65-F5344CB8AC3E}">
        <p14:creationId xmlns:p14="http://schemas.microsoft.com/office/powerpoint/2010/main" val="40918597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E140D2F9-F21C-7346-9C4C-99EDFC21301A}"/>
              </a:ext>
            </a:extLst>
          </p:cNvPr>
          <p:cNvGraphicFramePr>
            <a:graphicFrameLocks/>
          </p:cNvGraphicFramePr>
          <p:nvPr>
            <p:extLst>
              <p:ext uri="{D42A27DB-BD31-4B8C-83A1-F6EECF244321}">
                <p14:modId xmlns:p14="http://schemas.microsoft.com/office/powerpoint/2010/main" val="1865532419"/>
              </p:ext>
            </p:extLst>
          </p:nvPr>
        </p:nvGraphicFramePr>
        <p:xfrm>
          <a:off x="696000" y="1181100"/>
          <a:ext cx="10800000" cy="4495801"/>
        </p:xfrm>
        <a:graphic>
          <a:graphicData uri="http://schemas.openxmlformats.org/drawingml/2006/chart">
            <c:chart xmlns:c="http://schemas.openxmlformats.org/drawingml/2006/chart" xmlns:r="http://schemas.openxmlformats.org/officeDocument/2006/relationships" r:id="rId3"/>
          </a:graphicData>
        </a:graphic>
      </p:graphicFrame>
      <p:sp>
        <p:nvSpPr>
          <p:cNvPr id="11" name="Espace réservé de la date 10">
            <a:extLst>
              <a:ext uri="{FF2B5EF4-FFF2-40B4-BE49-F238E27FC236}">
                <a16:creationId xmlns:a16="http://schemas.microsoft.com/office/drawing/2014/main" id="{648D9575-8227-2A06-9B74-EAD98D96A897}"/>
              </a:ext>
            </a:extLst>
          </p:cNvPr>
          <p:cNvSpPr>
            <a:spLocks noGrp="1"/>
          </p:cNvSpPr>
          <p:nvPr>
            <p:ph type="dt" sz="half" idx="10"/>
          </p:nvPr>
        </p:nvSpPr>
        <p:spPr/>
        <p:txBody>
          <a:bodyPr/>
          <a:lstStyle/>
          <a:p>
            <a:r>
              <a:rPr lang="fr-FR"/>
              <a:t>DEMENEZ &amp; TREHOUT - Juillet 2023</a:t>
            </a:r>
          </a:p>
        </p:txBody>
      </p:sp>
      <p:sp>
        <p:nvSpPr>
          <p:cNvPr id="12" name="Espace réservé du pied de page 11">
            <a:extLst>
              <a:ext uri="{FF2B5EF4-FFF2-40B4-BE49-F238E27FC236}">
                <a16:creationId xmlns:a16="http://schemas.microsoft.com/office/drawing/2014/main" id="{BB9CAE1C-C248-9058-7FF3-980949EDD424}"/>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3" name="Espace réservé du numéro de diapositive 12">
            <a:extLst>
              <a:ext uri="{FF2B5EF4-FFF2-40B4-BE49-F238E27FC236}">
                <a16:creationId xmlns:a16="http://schemas.microsoft.com/office/drawing/2014/main" id="{219EFDE2-43DA-6B73-7ADE-2F9B1C61BD47}"/>
              </a:ext>
            </a:extLst>
          </p:cNvPr>
          <p:cNvSpPr>
            <a:spLocks noGrp="1"/>
          </p:cNvSpPr>
          <p:nvPr>
            <p:ph type="sldNum" sz="quarter" idx="12"/>
          </p:nvPr>
        </p:nvSpPr>
        <p:spPr/>
        <p:txBody>
          <a:bodyPr/>
          <a:lstStyle/>
          <a:p>
            <a:fld id="{8D49AB44-CDF1-D14B-B400-9C01DF8F9ACD}" type="slidenum">
              <a:rPr lang="fr-FR" smtClean="0"/>
              <a:t>29</a:t>
            </a:fld>
            <a:endParaRPr lang="fr-FR"/>
          </a:p>
        </p:txBody>
      </p:sp>
    </p:spTree>
    <p:extLst>
      <p:ext uri="{BB962C8B-B14F-4D97-AF65-F5344CB8AC3E}">
        <p14:creationId xmlns:p14="http://schemas.microsoft.com/office/powerpoint/2010/main" val="29667935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e la date 14">
            <a:extLst>
              <a:ext uri="{FF2B5EF4-FFF2-40B4-BE49-F238E27FC236}">
                <a16:creationId xmlns:a16="http://schemas.microsoft.com/office/drawing/2014/main" id="{0BE2B97C-445C-FB43-EA7D-A9F503FCEBAB}"/>
              </a:ext>
            </a:extLst>
          </p:cNvPr>
          <p:cNvSpPr>
            <a:spLocks noGrp="1"/>
          </p:cNvSpPr>
          <p:nvPr>
            <p:ph type="dt" sz="half" idx="10"/>
          </p:nvPr>
        </p:nvSpPr>
        <p:spPr/>
        <p:txBody>
          <a:bodyPr/>
          <a:lstStyle/>
          <a:p>
            <a:r>
              <a:rPr lang="fr-FR"/>
              <a:t>DEMENEZ &amp; TREHOUT - Juillet 2023</a:t>
            </a:r>
          </a:p>
        </p:txBody>
      </p:sp>
      <p:sp>
        <p:nvSpPr>
          <p:cNvPr id="19" name="Espace réservé du pied de page 18">
            <a:extLst>
              <a:ext uri="{FF2B5EF4-FFF2-40B4-BE49-F238E27FC236}">
                <a16:creationId xmlns:a16="http://schemas.microsoft.com/office/drawing/2014/main" id="{EF1C3D10-AE12-1B34-C6D7-5C9398F03BAB}"/>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0" name="Espace réservé du numéro de diapositive 19">
            <a:extLst>
              <a:ext uri="{FF2B5EF4-FFF2-40B4-BE49-F238E27FC236}">
                <a16:creationId xmlns:a16="http://schemas.microsoft.com/office/drawing/2014/main" id="{6B10BA11-F3F3-0215-2DF9-8E8951D2C6C3}"/>
              </a:ext>
            </a:extLst>
          </p:cNvPr>
          <p:cNvSpPr>
            <a:spLocks noGrp="1"/>
          </p:cNvSpPr>
          <p:nvPr>
            <p:ph type="sldNum" sz="quarter" idx="12"/>
          </p:nvPr>
        </p:nvSpPr>
        <p:spPr/>
        <p:txBody>
          <a:bodyPr/>
          <a:lstStyle/>
          <a:p>
            <a:fld id="{8D49AB44-CDF1-D14B-B400-9C01DF8F9ACD}" type="slidenum">
              <a:rPr lang="fr-FR" smtClean="0"/>
              <a:t>3</a:t>
            </a:fld>
            <a:endParaRPr lang="fr-FR"/>
          </a:p>
        </p:txBody>
      </p:sp>
      <p:graphicFrame>
        <p:nvGraphicFramePr>
          <p:cNvPr id="26" name="Graphique 25">
            <a:extLst>
              <a:ext uri="{FF2B5EF4-FFF2-40B4-BE49-F238E27FC236}">
                <a16:creationId xmlns:a16="http://schemas.microsoft.com/office/drawing/2014/main" id="{FB146E56-7E4F-4C06-0559-0ADAD77A24A6}"/>
              </a:ext>
            </a:extLst>
          </p:cNvPr>
          <p:cNvGraphicFramePr>
            <a:graphicFrameLocks/>
          </p:cNvGraphicFramePr>
          <p:nvPr>
            <p:extLst>
              <p:ext uri="{D42A27DB-BD31-4B8C-83A1-F6EECF244321}">
                <p14:modId xmlns:p14="http://schemas.microsoft.com/office/powerpoint/2010/main" val="134844306"/>
              </p:ext>
            </p:extLst>
          </p:nvPr>
        </p:nvGraphicFramePr>
        <p:xfrm>
          <a:off x="848400" y="1331400"/>
          <a:ext cx="10800000" cy="45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28" name="Connecteur droit avec flèche 27">
            <a:extLst>
              <a:ext uri="{FF2B5EF4-FFF2-40B4-BE49-F238E27FC236}">
                <a16:creationId xmlns:a16="http://schemas.microsoft.com/office/drawing/2014/main" id="{DCF8AD65-FFB5-A713-0B13-4F2CDE0DD1D0}"/>
              </a:ext>
            </a:extLst>
          </p:cNvPr>
          <p:cNvCxnSpPr/>
          <p:nvPr/>
        </p:nvCxnSpPr>
        <p:spPr>
          <a:xfrm flipV="1">
            <a:off x="1639614" y="1597572"/>
            <a:ext cx="0" cy="3373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E4EA1DD-BE61-0E3E-1C3E-6C8196233665}"/>
              </a:ext>
            </a:extLst>
          </p:cNvPr>
          <p:cNvCxnSpPr/>
          <p:nvPr/>
        </p:nvCxnSpPr>
        <p:spPr>
          <a:xfrm>
            <a:off x="1629103" y="4971393"/>
            <a:ext cx="100192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8352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our, bâtiment, ciel, horizon&#10;&#10;Description générée automatiquement">
            <a:extLst>
              <a:ext uri="{FF2B5EF4-FFF2-40B4-BE49-F238E27FC236}">
                <a16:creationId xmlns:a16="http://schemas.microsoft.com/office/drawing/2014/main" id="{F4EB71FB-09E3-2713-B22B-F6B97E1CEA6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68000"/>
                    </a14:imgEffect>
                  </a14:imgLayer>
                </a14:imgProps>
              </a:ext>
            </a:extLst>
          </a:blip>
          <a:srcRect t="14844" b="14844"/>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4F2DB28-80DD-EC1F-C688-80A4166F540D}"/>
              </a:ext>
            </a:extLst>
          </p:cNvPr>
          <p:cNvSpPr/>
          <p:nvPr/>
        </p:nvSpPr>
        <p:spPr>
          <a:xfrm>
            <a:off x="0" y="0"/>
            <a:ext cx="12192000" cy="6858000"/>
          </a:xfrm>
          <a:prstGeom prst="rect">
            <a:avLst/>
          </a:prstGeom>
          <a:solidFill>
            <a:schemeClr val="tx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Montserrat" pitchFamily="2" charset="77"/>
            </a:endParaRPr>
          </a:p>
        </p:txBody>
      </p:sp>
      <p:sp>
        <p:nvSpPr>
          <p:cNvPr id="2" name="Titre 1">
            <a:extLst>
              <a:ext uri="{FF2B5EF4-FFF2-40B4-BE49-F238E27FC236}">
                <a16:creationId xmlns:a16="http://schemas.microsoft.com/office/drawing/2014/main" id="{C11D936E-BBCD-8BE9-701B-EEA4133DBD5C}"/>
              </a:ext>
            </a:extLst>
          </p:cNvPr>
          <p:cNvSpPr>
            <a:spLocks noGrp="1"/>
          </p:cNvSpPr>
          <p:nvPr>
            <p:ph type="title"/>
          </p:nvPr>
        </p:nvSpPr>
        <p:spPr/>
        <p:txBody>
          <a:bodyPr/>
          <a:lstStyle/>
          <a:p>
            <a:r>
              <a:rPr lang="fr-FR">
                <a:solidFill>
                  <a:schemeClr val="bg1"/>
                </a:solidFill>
                <a:cs typeface="Times New Roman" panose="02020603050405020304" pitchFamily="18" charset="0"/>
              </a:rPr>
              <a:t>Étude de cas : Taïwan</a:t>
            </a:r>
          </a:p>
        </p:txBody>
      </p:sp>
      <p:sp>
        <p:nvSpPr>
          <p:cNvPr id="5" name="Espace réservé de la date 4">
            <a:extLst>
              <a:ext uri="{FF2B5EF4-FFF2-40B4-BE49-F238E27FC236}">
                <a16:creationId xmlns:a16="http://schemas.microsoft.com/office/drawing/2014/main" id="{B15A595D-D7A5-A760-0AFF-CC54CB1DDA23}"/>
              </a:ext>
            </a:extLst>
          </p:cNvPr>
          <p:cNvSpPr>
            <a:spLocks noGrp="1"/>
          </p:cNvSpPr>
          <p:nvPr>
            <p:ph type="dt" sz="half" idx="10"/>
          </p:nvPr>
        </p:nvSpPr>
        <p:spPr/>
        <p:txBody>
          <a:bodyPr/>
          <a:lstStyle/>
          <a:p>
            <a:r>
              <a:rPr lang="fr-FR"/>
              <a:t>DEMENEZ &amp; TREHOUT - Juillet 2023</a:t>
            </a:r>
          </a:p>
        </p:txBody>
      </p:sp>
      <p:sp>
        <p:nvSpPr>
          <p:cNvPr id="7" name="Espace réservé du pied de page 6">
            <a:extLst>
              <a:ext uri="{FF2B5EF4-FFF2-40B4-BE49-F238E27FC236}">
                <a16:creationId xmlns:a16="http://schemas.microsoft.com/office/drawing/2014/main" id="{391B390F-5E38-733F-48CC-6870681B1FC4}"/>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1" name="Espace réservé du numéro de diapositive 10">
            <a:extLst>
              <a:ext uri="{FF2B5EF4-FFF2-40B4-BE49-F238E27FC236}">
                <a16:creationId xmlns:a16="http://schemas.microsoft.com/office/drawing/2014/main" id="{3EBADCD7-1D7E-17D8-9C79-94619E11659D}"/>
              </a:ext>
            </a:extLst>
          </p:cNvPr>
          <p:cNvSpPr>
            <a:spLocks noGrp="1"/>
          </p:cNvSpPr>
          <p:nvPr>
            <p:ph type="sldNum" sz="quarter" idx="12"/>
          </p:nvPr>
        </p:nvSpPr>
        <p:spPr/>
        <p:txBody>
          <a:bodyPr/>
          <a:lstStyle/>
          <a:p>
            <a:fld id="{8D49AB44-CDF1-D14B-B400-9C01DF8F9ACD}" type="slidenum">
              <a:rPr lang="fr-FR" smtClean="0"/>
              <a:t>30</a:t>
            </a:fld>
            <a:endParaRPr lang="fr-FR"/>
          </a:p>
        </p:txBody>
      </p:sp>
    </p:spTree>
    <p:extLst>
      <p:ext uri="{BB962C8B-B14F-4D97-AF65-F5344CB8AC3E}">
        <p14:creationId xmlns:p14="http://schemas.microsoft.com/office/powerpoint/2010/main" val="190539050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903D3-67DF-EA47-6E62-CB4A70BB1B04}"/>
              </a:ext>
            </a:extLst>
          </p:cNvPr>
          <p:cNvSpPr>
            <a:spLocks noGrp="1"/>
          </p:cNvSpPr>
          <p:nvPr>
            <p:ph type="title"/>
          </p:nvPr>
        </p:nvSpPr>
        <p:spPr/>
        <p:txBody>
          <a:bodyPr>
            <a:normAutofit/>
          </a:bodyPr>
          <a:lstStyle/>
          <a:p>
            <a:r>
              <a:rPr lang="fr-FR" sz="3200">
                <a:latin typeface="Montserrat" pitchFamily="2" charset="77"/>
                <a:cs typeface="Poppins" pitchFamily="2" charset="77"/>
              </a:rPr>
              <a:t>Une économie en pleine croissance</a:t>
            </a:r>
          </a:p>
        </p:txBody>
      </p:sp>
      <p:pic>
        <p:nvPicPr>
          <p:cNvPr id="3" name="Image 2">
            <a:extLst>
              <a:ext uri="{FF2B5EF4-FFF2-40B4-BE49-F238E27FC236}">
                <a16:creationId xmlns:a16="http://schemas.microsoft.com/office/drawing/2014/main" id="{B8936FAF-A2A8-9119-9DA7-6DE84994C139}"/>
              </a:ext>
            </a:extLst>
          </p:cNvPr>
          <p:cNvPicPr>
            <a:picLocks noChangeAspect="1"/>
          </p:cNvPicPr>
          <p:nvPr/>
        </p:nvPicPr>
        <p:blipFill>
          <a:blip r:embed="rId3"/>
          <a:stretch>
            <a:fillRect/>
          </a:stretch>
        </p:blipFill>
        <p:spPr>
          <a:xfrm>
            <a:off x="2451100" y="1388087"/>
            <a:ext cx="7289800" cy="4752019"/>
          </a:xfrm>
          <a:prstGeom prst="rect">
            <a:avLst/>
          </a:prstGeom>
        </p:spPr>
      </p:pic>
      <p:sp>
        <p:nvSpPr>
          <p:cNvPr id="7" name="Espace réservé de la date 6">
            <a:extLst>
              <a:ext uri="{FF2B5EF4-FFF2-40B4-BE49-F238E27FC236}">
                <a16:creationId xmlns:a16="http://schemas.microsoft.com/office/drawing/2014/main" id="{D0327CE8-4ABC-9372-6D52-98F8D4FA5278}"/>
              </a:ext>
            </a:extLst>
          </p:cNvPr>
          <p:cNvSpPr>
            <a:spLocks noGrp="1"/>
          </p:cNvSpPr>
          <p:nvPr>
            <p:ph type="dt" sz="half" idx="10"/>
          </p:nvPr>
        </p:nvSpPr>
        <p:spPr/>
        <p:txBody>
          <a:bodyPr/>
          <a:lstStyle/>
          <a:p>
            <a:r>
              <a:rPr lang="fr-FR"/>
              <a:t>DEMENEZ &amp; TREHOUT - Juillet 2023</a:t>
            </a:r>
          </a:p>
        </p:txBody>
      </p:sp>
      <p:sp>
        <p:nvSpPr>
          <p:cNvPr id="8" name="Espace réservé du pied de page 7">
            <a:extLst>
              <a:ext uri="{FF2B5EF4-FFF2-40B4-BE49-F238E27FC236}">
                <a16:creationId xmlns:a16="http://schemas.microsoft.com/office/drawing/2014/main" id="{FAA1B674-E812-BD23-1D5D-A7B3DF41C5C0}"/>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9" name="Espace réservé du numéro de diapositive 8">
            <a:extLst>
              <a:ext uri="{FF2B5EF4-FFF2-40B4-BE49-F238E27FC236}">
                <a16:creationId xmlns:a16="http://schemas.microsoft.com/office/drawing/2014/main" id="{B512CD78-3722-34ED-59C9-2BC070CCFDC6}"/>
              </a:ext>
            </a:extLst>
          </p:cNvPr>
          <p:cNvSpPr>
            <a:spLocks noGrp="1"/>
          </p:cNvSpPr>
          <p:nvPr>
            <p:ph type="sldNum" sz="quarter" idx="12"/>
          </p:nvPr>
        </p:nvSpPr>
        <p:spPr/>
        <p:txBody>
          <a:bodyPr/>
          <a:lstStyle/>
          <a:p>
            <a:fld id="{8D49AB44-CDF1-D14B-B400-9C01DF8F9ACD}" type="slidenum">
              <a:rPr lang="fr-FR" smtClean="0"/>
              <a:t>31</a:t>
            </a:fld>
            <a:endParaRPr lang="fr-FR"/>
          </a:p>
        </p:txBody>
      </p:sp>
    </p:spTree>
    <p:extLst>
      <p:ext uri="{BB962C8B-B14F-4D97-AF65-F5344CB8AC3E}">
        <p14:creationId xmlns:p14="http://schemas.microsoft.com/office/powerpoint/2010/main" val="81398328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903D3-67DF-EA47-6E62-CB4A70BB1B04}"/>
              </a:ext>
            </a:extLst>
          </p:cNvPr>
          <p:cNvSpPr>
            <a:spLocks noGrp="1"/>
          </p:cNvSpPr>
          <p:nvPr>
            <p:ph type="title"/>
          </p:nvPr>
        </p:nvSpPr>
        <p:spPr/>
        <p:txBody>
          <a:bodyPr>
            <a:normAutofit/>
          </a:bodyPr>
          <a:lstStyle/>
          <a:p>
            <a:r>
              <a:rPr lang="fr-FR" sz="3200">
                <a:latin typeface="Montserrat" pitchFamily="2" charset="77"/>
                <a:cs typeface="Poppins" pitchFamily="2" charset="77"/>
              </a:rPr>
              <a:t>Une économie en pleine croissance</a:t>
            </a:r>
          </a:p>
        </p:txBody>
      </p:sp>
      <p:pic>
        <p:nvPicPr>
          <p:cNvPr id="6146" name="Picture 2">
            <a:extLst>
              <a:ext uri="{FF2B5EF4-FFF2-40B4-BE49-F238E27FC236}">
                <a16:creationId xmlns:a16="http://schemas.microsoft.com/office/drawing/2014/main" id="{8B555E03-5CA0-F5D7-0420-CCC91065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998" y="1690688"/>
            <a:ext cx="6470003" cy="4318000"/>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e la date 7">
            <a:extLst>
              <a:ext uri="{FF2B5EF4-FFF2-40B4-BE49-F238E27FC236}">
                <a16:creationId xmlns:a16="http://schemas.microsoft.com/office/drawing/2014/main" id="{7F9CA54E-C632-69A9-AEEF-BA9F8F2A3E2B}"/>
              </a:ext>
            </a:extLst>
          </p:cNvPr>
          <p:cNvSpPr>
            <a:spLocks noGrp="1"/>
          </p:cNvSpPr>
          <p:nvPr>
            <p:ph type="dt" sz="half" idx="10"/>
          </p:nvPr>
        </p:nvSpPr>
        <p:spPr/>
        <p:txBody>
          <a:bodyPr/>
          <a:lstStyle/>
          <a:p>
            <a:r>
              <a:rPr lang="fr-FR"/>
              <a:t>DEMENEZ &amp; TREHOUT - Juillet 2023</a:t>
            </a:r>
          </a:p>
        </p:txBody>
      </p:sp>
      <p:sp>
        <p:nvSpPr>
          <p:cNvPr id="9" name="Espace réservé du pied de page 8">
            <a:extLst>
              <a:ext uri="{FF2B5EF4-FFF2-40B4-BE49-F238E27FC236}">
                <a16:creationId xmlns:a16="http://schemas.microsoft.com/office/drawing/2014/main" id="{F7FBB52F-4AAE-613A-868E-959DDF5C010E}"/>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0" name="Espace réservé du numéro de diapositive 9">
            <a:extLst>
              <a:ext uri="{FF2B5EF4-FFF2-40B4-BE49-F238E27FC236}">
                <a16:creationId xmlns:a16="http://schemas.microsoft.com/office/drawing/2014/main" id="{E269997C-5FC0-8735-979D-6C23A34DAF32}"/>
              </a:ext>
            </a:extLst>
          </p:cNvPr>
          <p:cNvSpPr>
            <a:spLocks noGrp="1"/>
          </p:cNvSpPr>
          <p:nvPr>
            <p:ph type="sldNum" sz="quarter" idx="12"/>
          </p:nvPr>
        </p:nvSpPr>
        <p:spPr/>
        <p:txBody>
          <a:bodyPr/>
          <a:lstStyle/>
          <a:p>
            <a:fld id="{8D49AB44-CDF1-D14B-B400-9C01DF8F9ACD}" type="slidenum">
              <a:rPr lang="fr-FR" smtClean="0"/>
              <a:t>32</a:t>
            </a:fld>
            <a:endParaRPr lang="fr-FR"/>
          </a:p>
        </p:txBody>
      </p:sp>
    </p:spTree>
    <p:extLst>
      <p:ext uri="{BB962C8B-B14F-4D97-AF65-F5344CB8AC3E}">
        <p14:creationId xmlns:p14="http://schemas.microsoft.com/office/powerpoint/2010/main" val="27879238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9FE8-48EF-4B40-DCC4-15F186581E94}"/>
              </a:ext>
            </a:extLst>
          </p:cNvPr>
          <p:cNvSpPr>
            <a:spLocks noGrp="1"/>
          </p:cNvSpPr>
          <p:nvPr>
            <p:ph type="title"/>
          </p:nvPr>
        </p:nvSpPr>
        <p:spPr/>
        <p:txBody>
          <a:bodyPr/>
          <a:lstStyle/>
          <a:p>
            <a:r>
              <a:rPr lang="en-US">
                <a:latin typeface="Montserrat"/>
              </a:rPr>
              <a:t>Risque politique</a:t>
            </a:r>
            <a:br>
              <a:rPr lang="en-US">
                <a:latin typeface="Montserrat"/>
              </a:rPr>
            </a:br>
            <a:endParaRPr lang="en-US"/>
          </a:p>
        </p:txBody>
      </p:sp>
      <p:pic>
        <p:nvPicPr>
          <p:cNvPr id="3" name="Picture 4">
            <a:extLst>
              <a:ext uri="{FF2B5EF4-FFF2-40B4-BE49-F238E27FC236}">
                <a16:creationId xmlns:a16="http://schemas.microsoft.com/office/drawing/2014/main" id="{08BB6348-49E5-39E7-7BD5-F026927F7F7B}"/>
              </a:ext>
            </a:extLst>
          </p:cNvPr>
          <p:cNvPicPr>
            <a:picLocks noChangeAspect="1"/>
          </p:cNvPicPr>
          <p:nvPr/>
        </p:nvPicPr>
        <p:blipFill>
          <a:blip r:embed="rId2"/>
          <a:stretch>
            <a:fillRect/>
          </a:stretch>
        </p:blipFill>
        <p:spPr>
          <a:xfrm>
            <a:off x="5743460" y="1767055"/>
            <a:ext cx="6222693" cy="4021623"/>
          </a:xfrm>
          <a:prstGeom prst="rect">
            <a:avLst/>
          </a:prstGeom>
        </p:spPr>
      </p:pic>
      <p:sp>
        <p:nvSpPr>
          <p:cNvPr id="5" name="TextBox 4">
            <a:extLst>
              <a:ext uri="{FF2B5EF4-FFF2-40B4-BE49-F238E27FC236}">
                <a16:creationId xmlns:a16="http://schemas.microsoft.com/office/drawing/2014/main" id="{9F79A320-4C2B-7FBB-9BD8-C12B32571086}"/>
              </a:ext>
            </a:extLst>
          </p:cNvPr>
          <p:cNvSpPr txBox="1"/>
          <p:nvPr/>
        </p:nvSpPr>
        <p:spPr>
          <a:xfrm>
            <a:off x="68856" y="1874398"/>
            <a:ext cx="602654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fr" b="1">
                <a:solidFill>
                  <a:schemeClr val="accent1"/>
                </a:solidFill>
                <a:latin typeface="Montserrat"/>
                <a:cs typeface="Arial"/>
              </a:rPr>
              <a:t>Augmentation du risque politique</a:t>
            </a:r>
            <a:r>
              <a:rPr lang="fr">
                <a:latin typeface="Montserrat"/>
                <a:ea typeface="+mn-lt"/>
                <a:cs typeface="+mn-lt"/>
              </a:rPr>
              <a:t> en 2015 en raison de la candidature de </a:t>
            </a:r>
            <a:r>
              <a:rPr lang="fr" err="1">
                <a:latin typeface="Montserrat"/>
                <a:ea typeface="+mn-lt"/>
                <a:cs typeface="+mn-lt"/>
              </a:rPr>
              <a:t>Tsai</a:t>
            </a:r>
            <a:r>
              <a:rPr lang="fr">
                <a:latin typeface="Montserrat"/>
                <a:ea typeface="+mn-lt"/>
                <a:cs typeface="+mn-lt"/>
              </a:rPr>
              <a:t> </a:t>
            </a:r>
            <a:r>
              <a:rPr lang="fr" err="1">
                <a:latin typeface="Montserrat"/>
                <a:ea typeface="+mn-lt"/>
                <a:cs typeface="+mn-lt"/>
              </a:rPr>
              <a:t>Ing-wen</a:t>
            </a:r>
            <a:r>
              <a:rPr lang="fr">
                <a:latin typeface="Montserrat"/>
                <a:ea typeface="+mn-lt"/>
                <a:cs typeface="+mn-lt"/>
              </a:rPr>
              <a:t>.</a:t>
            </a:r>
            <a:endParaRPr lang="en-US">
              <a:latin typeface="Montserrat"/>
              <a:ea typeface="+mn-lt"/>
              <a:cs typeface="+mn-lt"/>
            </a:endParaRPr>
          </a:p>
          <a:p>
            <a:endParaRPr lang="fr">
              <a:latin typeface="Montserrat" pitchFamily="2" charset="77"/>
              <a:ea typeface="+mn-lt"/>
              <a:cs typeface="+mn-lt"/>
            </a:endParaRPr>
          </a:p>
          <a:p>
            <a:pPr marL="285750" indent="-285750">
              <a:buFont typeface="Calibri"/>
              <a:buChar char="-"/>
            </a:pPr>
            <a:r>
              <a:rPr lang="fr">
                <a:latin typeface="Montserrat"/>
                <a:ea typeface="+mn-lt"/>
                <a:cs typeface="+mn-lt"/>
              </a:rPr>
              <a:t>L'indice S&amp;P </a:t>
            </a:r>
            <a:r>
              <a:rPr lang="fr" err="1">
                <a:latin typeface="Montserrat"/>
                <a:ea typeface="+mn-lt"/>
                <a:cs typeface="+mn-lt"/>
              </a:rPr>
              <a:t>Emerging</a:t>
            </a:r>
            <a:r>
              <a:rPr lang="fr">
                <a:latin typeface="Montserrat"/>
                <a:ea typeface="+mn-lt"/>
                <a:cs typeface="+mn-lt"/>
              </a:rPr>
              <a:t> BMI de Taïwan a chuté de près de 25 % avant les élections de janvier 2016.</a:t>
            </a:r>
            <a:endParaRPr lang="en-US">
              <a:latin typeface="Montserrat"/>
              <a:ea typeface="+mn-lt"/>
              <a:cs typeface="+mn-lt"/>
            </a:endParaRPr>
          </a:p>
          <a:p>
            <a:endParaRPr lang="fr">
              <a:latin typeface="Montserrat" pitchFamily="2" charset="77"/>
              <a:ea typeface="+mn-lt"/>
              <a:cs typeface="+mn-lt"/>
            </a:endParaRPr>
          </a:p>
          <a:p>
            <a:pPr marL="285750" indent="-285750">
              <a:buFont typeface="Calibri"/>
              <a:buChar char="-"/>
            </a:pPr>
            <a:r>
              <a:rPr lang="fr">
                <a:latin typeface="Montserrat"/>
                <a:ea typeface="+mn-lt"/>
                <a:cs typeface="+mn-lt"/>
              </a:rPr>
              <a:t>Volatilité importante sur les marchés boursiers de Taïwan. </a:t>
            </a:r>
          </a:p>
          <a:p>
            <a:endParaRPr lang="fr">
              <a:latin typeface="Montserrat" pitchFamily="2" charset="77"/>
              <a:cs typeface="Calibri"/>
            </a:endParaRPr>
          </a:p>
          <a:p>
            <a:pPr marL="285750" indent="-285750">
              <a:buFont typeface="Calibri"/>
              <a:buChar char="-"/>
            </a:pPr>
            <a:r>
              <a:rPr lang="fr">
                <a:latin typeface="Montserrat"/>
                <a:cs typeface="Calibri"/>
              </a:rPr>
              <a:t>Conflits actuels avec la Chine</a:t>
            </a:r>
          </a:p>
          <a:p>
            <a:endParaRPr lang="fr">
              <a:latin typeface="Montserrat" pitchFamily="2" charset="77"/>
              <a:cs typeface="Calibri"/>
            </a:endParaRPr>
          </a:p>
        </p:txBody>
      </p:sp>
      <p:sp>
        <p:nvSpPr>
          <p:cNvPr id="7" name="Oval 6">
            <a:extLst>
              <a:ext uri="{FF2B5EF4-FFF2-40B4-BE49-F238E27FC236}">
                <a16:creationId xmlns:a16="http://schemas.microsoft.com/office/drawing/2014/main" id="{E7E8561E-FDF0-C296-1E59-34F11F398E68}"/>
              </a:ext>
            </a:extLst>
          </p:cNvPr>
          <p:cNvSpPr/>
          <p:nvPr/>
        </p:nvSpPr>
        <p:spPr>
          <a:xfrm>
            <a:off x="7883181" y="1950903"/>
            <a:ext cx="734457" cy="179024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space réservé de la date 11">
            <a:extLst>
              <a:ext uri="{FF2B5EF4-FFF2-40B4-BE49-F238E27FC236}">
                <a16:creationId xmlns:a16="http://schemas.microsoft.com/office/drawing/2014/main" id="{1B95D98C-6A35-BA82-E91C-F2D82AAA0ABC}"/>
              </a:ext>
            </a:extLst>
          </p:cNvPr>
          <p:cNvSpPr>
            <a:spLocks noGrp="1"/>
          </p:cNvSpPr>
          <p:nvPr>
            <p:ph type="dt" sz="half" idx="10"/>
          </p:nvPr>
        </p:nvSpPr>
        <p:spPr/>
        <p:txBody>
          <a:bodyPr/>
          <a:lstStyle/>
          <a:p>
            <a:r>
              <a:rPr lang="fr-FR"/>
              <a:t>DEMENEZ &amp; TREHOUT - Juillet 2023</a:t>
            </a:r>
          </a:p>
        </p:txBody>
      </p:sp>
      <p:sp>
        <p:nvSpPr>
          <p:cNvPr id="13" name="Espace réservé du pied de page 12">
            <a:extLst>
              <a:ext uri="{FF2B5EF4-FFF2-40B4-BE49-F238E27FC236}">
                <a16:creationId xmlns:a16="http://schemas.microsoft.com/office/drawing/2014/main" id="{1FDEA887-4719-DE7A-2669-FE8794D53899}"/>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4" name="Espace réservé du numéro de diapositive 13">
            <a:extLst>
              <a:ext uri="{FF2B5EF4-FFF2-40B4-BE49-F238E27FC236}">
                <a16:creationId xmlns:a16="http://schemas.microsoft.com/office/drawing/2014/main" id="{81A887D6-BC0A-0418-C65A-6144E9B68E65}"/>
              </a:ext>
            </a:extLst>
          </p:cNvPr>
          <p:cNvSpPr>
            <a:spLocks noGrp="1"/>
          </p:cNvSpPr>
          <p:nvPr>
            <p:ph type="sldNum" sz="quarter" idx="12"/>
          </p:nvPr>
        </p:nvSpPr>
        <p:spPr/>
        <p:txBody>
          <a:bodyPr/>
          <a:lstStyle/>
          <a:p>
            <a:fld id="{8D49AB44-CDF1-D14B-B400-9C01DF8F9ACD}" type="slidenum">
              <a:rPr lang="fr-FR" smtClean="0"/>
              <a:t>33</a:t>
            </a:fld>
            <a:endParaRPr lang="fr-FR"/>
          </a:p>
        </p:txBody>
      </p:sp>
    </p:spTree>
    <p:extLst>
      <p:ext uri="{BB962C8B-B14F-4D97-AF65-F5344CB8AC3E}">
        <p14:creationId xmlns:p14="http://schemas.microsoft.com/office/powerpoint/2010/main" val="12330024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00D2-FEDB-D4CE-7AF9-04C84807E8E9}"/>
              </a:ext>
            </a:extLst>
          </p:cNvPr>
          <p:cNvSpPr>
            <a:spLocks noGrp="1"/>
          </p:cNvSpPr>
          <p:nvPr>
            <p:ph type="title"/>
          </p:nvPr>
        </p:nvSpPr>
        <p:spPr/>
        <p:txBody>
          <a:bodyPr/>
          <a:lstStyle/>
          <a:p>
            <a:r>
              <a:rPr lang="en-US">
                <a:latin typeface="Montserrat"/>
              </a:rPr>
              <a:t>Risque de change</a:t>
            </a:r>
            <a:endParaRPr lang="en-US"/>
          </a:p>
        </p:txBody>
      </p:sp>
      <p:sp>
        <p:nvSpPr>
          <p:cNvPr id="5" name="TextBox 4">
            <a:extLst>
              <a:ext uri="{FF2B5EF4-FFF2-40B4-BE49-F238E27FC236}">
                <a16:creationId xmlns:a16="http://schemas.microsoft.com/office/drawing/2014/main" id="{6231C204-315B-994C-7841-4466A2030DCA}"/>
              </a:ext>
            </a:extLst>
          </p:cNvPr>
          <p:cNvSpPr txBox="1"/>
          <p:nvPr/>
        </p:nvSpPr>
        <p:spPr>
          <a:xfrm>
            <a:off x="241758" y="1687722"/>
            <a:ext cx="578385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latin typeface="Montserrat"/>
                <a:cs typeface="Calibri"/>
              </a:rPr>
              <a:t>La </a:t>
            </a:r>
            <a:r>
              <a:rPr lang="en-US" b="1">
                <a:solidFill>
                  <a:schemeClr val="accent1"/>
                </a:solidFill>
                <a:latin typeface="Montserrat"/>
                <a:cs typeface="Arial"/>
              </a:rPr>
              <a:t>crise </a:t>
            </a:r>
            <a:r>
              <a:rPr lang="en-US" b="1" err="1">
                <a:solidFill>
                  <a:schemeClr val="accent1"/>
                </a:solidFill>
                <a:latin typeface="Montserrat"/>
                <a:cs typeface="Arial"/>
              </a:rPr>
              <a:t>économique</a:t>
            </a:r>
            <a:r>
              <a:rPr lang="en-US" b="1">
                <a:solidFill>
                  <a:schemeClr val="accent1"/>
                </a:solidFill>
                <a:latin typeface="Montserrat"/>
                <a:cs typeface="Arial"/>
              </a:rPr>
              <a:t> </a:t>
            </a:r>
            <a:r>
              <a:rPr lang="en-US" b="1" err="1">
                <a:solidFill>
                  <a:schemeClr val="accent1"/>
                </a:solidFill>
                <a:latin typeface="Montserrat"/>
                <a:cs typeface="Arial"/>
              </a:rPr>
              <a:t>asiatique</a:t>
            </a:r>
            <a:r>
              <a:rPr lang="en-US" b="1">
                <a:solidFill>
                  <a:schemeClr val="accent1"/>
                </a:solidFill>
                <a:latin typeface="Montserrat"/>
                <a:cs typeface="Arial"/>
              </a:rPr>
              <a:t> </a:t>
            </a:r>
            <a:r>
              <a:rPr lang="en-US">
                <a:latin typeface="Montserrat"/>
                <a:cs typeface="Calibri"/>
              </a:rPr>
              <a:t>de </a:t>
            </a:r>
            <a:r>
              <a:rPr lang="en-US" err="1">
                <a:latin typeface="Montserrat"/>
                <a:cs typeface="Calibri"/>
              </a:rPr>
              <a:t>juillet</a:t>
            </a:r>
            <a:r>
              <a:rPr lang="en-US">
                <a:latin typeface="Montserrat"/>
                <a:cs typeface="Calibri"/>
              </a:rPr>
              <a:t> 1997. </a:t>
            </a:r>
            <a:endParaRPr lang="en-US"/>
          </a:p>
          <a:p>
            <a:endParaRPr lang="en-US">
              <a:latin typeface="Montserrat" pitchFamily="2" charset="77"/>
              <a:cs typeface="Calibri"/>
            </a:endParaRPr>
          </a:p>
          <a:p>
            <a:pPr marL="285750" indent="-285750">
              <a:buFont typeface="Calibri"/>
              <a:buChar char="-"/>
            </a:pPr>
            <a:r>
              <a:rPr lang="en-US">
                <a:latin typeface="Montserrat"/>
                <a:cs typeface="Calibri"/>
              </a:rPr>
              <a:t>Crise qui se </a:t>
            </a:r>
            <a:r>
              <a:rPr lang="en-US" err="1">
                <a:latin typeface="Montserrat"/>
                <a:cs typeface="Calibri"/>
              </a:rPr>
              <a:t>propage</a:t>
            </a:r>
            <a:r>
              <a:rPr lang="en-US">
                <a:latin typeface="Montserrat"/>
                <a:cs typeface="Calibri"/>
              </a:rPr>
              <a:t>, </a:t>
            </a:r>
            <a:r>
              <a:rPr lang="en-US" err="1">
                <a:latin typeface="Montserrat"/>
                <a:cs typeface="Calibri"/>
              </a:rPr>
              <a:t>quoique</a:t>
            </a:r>
            <a:r>
              <a:rPr lang="en-US">
                <a:latin typeface="Montserrat"/>
                <a:cs typeface="Calibri"/>
              </a:rPr>
              <a:t> de manière </a:t>
            </a:r>
            <a:r>
              <a:rPr lang="en-US" err="1">
                <a:latin typeface="Montserrat"/>
                <a:cs typeface="Calibri"/>
              </a:rPr>
              <a:t>diluée</a:t>
            </a:r>
            <a:r>
              <a:rPr lang="en-US">
                <a:latin typeface="Montserrat"/>
                <a:cs typeface="Calibri"/>
              </a:rPr>
              <a:t>, à </a:t>
            </a:r>
            <a:r>
              <a:rPr lang="en-US" err="1">
                <a:latin typeface="Montserrat"/>
                <a:cs typeface="Calibri"/>
              </a:rPr>
              <a:t>d’autres</a:t>
            </a:r>
            <a:r>
              <a:rPr lang="en-US">
                <a:latin typeface="Montserrat"/>
                <a:cs typeface="Calibri"/>
              </a:rPr>
              <a:t> pays </a:t>
            </a:r>
            <a:r>
              <a:rPr lang="en-US" err="1">
                <a:latin typeface="Montserrat"/>
                <a:cs typeface="Calibri"/>
              </a:rPr>
              <a:t>émergents</a:t>
            </a:r>
            <a:r>
              <a:rPr lang="en-US">
                <a:latin typeface="Montserrat"/>
                <a:cs typeface="Calibri"/>
              </a:rPr>
              <a:t>, </a:t>
            </a:r>
            <a:r>
              <a:rPr lang="en-US" err="1">
                <a:latin typeface="Montserrat"/>
                <a:cs typeface="Calibri"/>
              </a:rPr>
              <a:t>dont</a:t>
            </a:r>
            <a:r>
              <a:rPr lang="en-US">
                <a:latin typeface="Montserrat"/>
                <a:cs typeface="Calibri"/>
              </a:rPr>
              <a:t> </a:t>
            </a:r>
            <a:r>
              <a:rPr lang="en-US" err="1">
                <a:latin typeface="Montserrat"/>
                <a:cs typeface="Calibri"/>
              </a:rPr>
              <a:t>notamment</a:t>
            </a:r>
            <a:r>
              <a:rPr lang="en-US">
                <a:latin typeface="Montserrat"/>
                <a:cs typeface="Calibri"/>
              </a:rPr>
              <a:t> la Russie, </a:t>
            </a:r>
            <a:r>
              <a:rPr lang="en-US" err="1">
                <a:latin typeface="Montserrat"/>
                <a:cs typeface="Calibri"/>
              </a:rPr>
              <a:t>l'Argentine</a:t>
            </a:r>
            <a:r>
              <a:rPr lang="en-US">
                <a:latin typeface="Montserrat"/>
                <a:cs typeface="Calibri"/>
              </a:rPr>
              <a:t> et le </a:t>
            </a:r>
            <a:r>
              <a:rPr lang="en-US" err="1">
                <a:latin typeface="Montserrat"/>
                <a:cs typeface="Calibri"/>
              </a:rPr>
              <a:t>Brésil</a:t>
            </a:r>
            <a:r>
              <a:rPr lang="en-US">
                <a:latin typeface="Montserrat"/>
                <a:cs typeface="Calibri"/>
              </a:rPr>
              <a:t>. </a:t>
            </a:r>
          </a:p>
          <a:p>
            <a:endParaRPr lang="en-US">
              <a:latin typeface="Montserrat" pitchFamily="2" charset="77"/>
              <a:cs typeface="Calibri"/>
            </a:endParaRPr>
          </a:p>
          <a:p>
            <a:pPr marL="285750" indent="-285750">
              <a:buFont typeface="Calibri"/>
              <a:buChar char="-"/>
            </a:pPr>
            <a:r>
              <a:rPr lang="en-US">
                <a:latin typeface="Montserrat"/>
                <a:cs typeface="Calibri"/>
              </a:rPr>
              <a:t>Due aux </a:t>
            </a:r>
            <a:r>
              <a:rPr lang="en-US" err="1">
                <a:latin typeface="Montserrat"/>
                <a:cs typeface="Calibri"/>
              </a:rPr>
              <a:t>déséquilibres</a:t>
            </a:r>
            <a:r>
              <a:rPr lang="en-US">
                <a:latin typeface="Montserrat"/>
                <a:cs typeface="Calibri"/>
              </a:rPr>
              <a:t> </a:t>
            </a:r>
            <a:r>
              <a:rPr lang="en-US" err="1">
                <a:latin typeface="Montserrat"/>
                <a:cs typeface="Calibri"/>
              </a:rPr>
              <a:t>macroéconomiques</a:t>
            </a:r>
            <a:r>
              <a:rPr lang="en-US">
                <a:latin typeface="Montserrat"/>
                <a:cs typeface="Calibri"/>
              </a:rPr>
              <a:t> </a:t>
            </a:r>
            <a:r>
              <a:rPr lang="en-US" err="1">
                <a:latin typeface="Montserrat"/>
                <a:cs typeface="Calibri"/>
              </a:rPr>
              <a:t>accumulés</a:t>
            </a:r>
            <a:r>
              <a:rPr lang="en-US">
                <a:latin typeface="Montserrat"/>
                <a:cs typeface="Calibri"/>
              </a:rPr>
              <a:t> par les pays </a:t>
            </a:r>
            <a:r>
              <a:rPr lang="en-US" err="1">
                <a:latin typeface="Montserrat"/>
                <a:cs typeface="Calibri"/>
              </a:rPr>
              <a:t>asiatiques</a:t>
            </a:r>
            <a:r>
              <a:rPr lang="en-US">
                <a:latin typeface="Montserrat"/>
                <a:cs typeface="Calibri"/>
              </a:rPr>
              <a:t> qui </a:t>
            </a:r>
            <a:r>
              <a:rPr lang="en-US" err="1">
                <a:latin typeface="Montserrat"/>
                <a:cs typeface="Calibri"/>
              </a:rPr>
              <a:t>ont</a:t>
            </a:r>
            <a:r>
              <a:rPr lang="en-US">
                <a:latin typeface="Montserrat"/>
                <a:cs typeface="Calibri"/>
              </a:rPr>
              <a:t> </a:t>
            </a:r>
            <a:r>
              <a:rPr lang="en-US" err="1">
                <a:latin typeface="Montserrat"/>
                <a:cs typeface="Calibri"/>
              </a:rPr>
              <a:t>bénéficié</a:t>
            </a:r>
            <a:r>
              <a:rPr lang="en-US">
                <a:latin typeface="Montserrat"/>
                <a:cs typeface="Calibri"/>
              </a:rPr>
              <a:t> d'un afflux massif de </a:t>
            </a:r>
            <a:r>
              <a:rPr lang="en-US" err="1">
                <a:latin typeface="Montserrat"/>
                <a:cs typeface="Calibri"/>
              </a:rPr>
              <a:t>capitaux</a:t>
            </a:r>
            <a:r>
              <a:rPr lang="en-US">
                <a:latin typeface="Montserrat"/>
                <a:cs typeface="Calibri"/>
              </a:rPr>
              <a:t> étrangers dans les </a:t>
            </a:r>
            <a:r>
              <a:rPr lang="en-US" err="1">
                <a:latin typeface="Montserrat"/>
                <a:cs typeface="Calibri"/>
              </a:rPr>
              <a:t>années</a:t>
            </a:r>
            <a:r>
              <a:rPr lang="en-US">
                <a:latin typeface="Montserrat"/>
                <a:cs typeface="Calibri"/>
              </a:rPr>
              <a:t> 1980 et 1990.</a:t>
            </a:r>
          </a:p>
          <a:p>
            <a:endParaRPr lang="en-US">
              <a:latin typeface="Montserrat" pitchFamily="2" charset="77"/>
              <a:cs typeface="Calibri"/>
            </a:endParaRPr>
          </a:p>
          <a:p>
            <a:pPr marL="285750" indent="-285750">
              <a:buFont typeface="Calibri"/>
              <a:buChar char="-"/>
            </a:pPr>
            <a:r>
              <a:rPr lang="en-US" err="1">
                <a:latin typeface="Montserrat"/>
                <a:cs typeface="Calibri"/>
              </a:rPr>
              <a:t>Taïwan</a:t>
            </a:r>
            <a:r>
              <a:rPr lang="en-US">
                <a:latin typeface="Montserrat"/>
                <a:cs typeface="Calibri"/>
              </a:rPr>
              <a:t> </a:t>
            </a:r>
            <a:r>
              <a:rPr lang="en-US" err="1">
                <a:latin typeface="Montserrat"/>
                <a:cs typeface="Calibri"/>
              </a:rPr>
              <a:t>voit</a:t>
            </a:r>
            <a:r>
              <a:rPr lang="en-US">
                <a:latin typeface="Montserrat"/>
                <a:cs typeface="Calibri"/>
              </a:rPr>
              <a:t> </a:t>
            </a:r>
            <a:r>
              <a:rPr lang="en-US" err="1">
                <a:latin typeface="Montserrat"/>
                <a:cs typeface="Calibri"/>
              </a:rPr>
              <a:t>sa</a:t>
            </a:r>
            <a:r>
              <a:rPr lang="en-US">
                <a:latin typeface="Montserrat"/>
                <a:cs typeface="Calibri"/>
              </a:rPr>
              <a:t> </a:t>
            </a:r>
            <a:r>
              <a:rPr lang="en-US" err="1">
                <a:latin typeface="Montserrat"/>
                <a:cs typeface="Calibri"/>
              </a:rPr>
              <a:t>monnaie</a:t>
            </a:r>
            <a:r>
              <a:rPr lang="en-US">
                <a:latin typeface="Montserrat"/>
                <a:cs typeface="Calibri"/>
              </a:rPr>
              <a:t> se </a:t>
            </a:r>
            <a:r>
              <a:rPr lang="en-US" err="1">
                <a:latin typeface="Montserrat"/>
                <a:cs typeface="Calibri"/>
              </a:rPr>
              <a:t>déprécier</a:t>
            </a:r>
            <a:r>
              <a:rPr lang="en-US">
                <a:latin typeface="Montserrat"/>
                <a:cs typeface="Calibri"/>
              </a:rPr>
              <a:t> de plus de </a:t>
            </a:r>
            <a:r>
              <a:rPr lang="en-US" b="1">
                <a:solidFill>
                  <a:schemeClr val="accent1"/>
                </a:solidFill>
                <a:latin typeface="Montserrat"/>
                <a:cs typeface="Arial"/>
              </a:rPr>
              <a:t>45 % </a:t>
            </a:r>
            <a:r>
              <a:rPr lang="en-US">
                <a:latin typeface="Montserrat"/>
                <a:cs typeface="Calibri"/>
              </a:rPr>
              <a:t>par rapport au dollar </a:t>
            </a:r>
            <a:r>
              <a:rPr lang="en-US" err="1">
                <a:latin typeface="Montserrat"/>
                <a:cs typeface="Calibri"/>
              </a:rPr>
              <a:t>en</a:t>
            </a:r>
            <a:r>
              <a:rPr lang="en-US">
                <a:latin typeface="Montserrat"/>
                <a:cs typeface="Calibri"/>
              </a:rPr>
              <a:t> </a:t>
            </a:r>
            <a:r>
              <a:rPr lang="en-US" err="1">
                <a:latin typeface="Montserrat"/>
                <a:cs typeface="Calibri"/>
              </a:rPr>
              <a:t>l'espace</a:t>
            </a:r>
            <a:r>
              <a:rPr lang="en-US">
                <a:latin typeface="Montserrat"/>
                <a:cs typeface="Calibri"/>
              </a:rPr>
              <a:t> de trois </a:t>
            </a:r>
            <a:r>
              <a:rPr lang="en-US" err="1">
                <a:latin typeface="Montserrat"/>
                <a:cs typeface="Calibri"/>
              </a:rPr>
              <a:t>semaines</a:t>
            </a:r>
            <a:r>
              <a:rPr lang="en-US">
                <a:latin typeface="Montserrat"/>
                <a:cs typeface="Calibri"/>
              </a:rPr>
              <a:t>.</a:t>
            </a:r>
            <a:endParaRPr lang="en-US">
              <a:latin typeface="Montserrat"/>
            </a:endParaRPr>
          </a:p>
        </p:txBody>
      </p:sp>
      <p:sp>
        <p:nvSpPr>
          <p:cNvPr id="10" name="Espace réservé de la date 9">
            <a:extLst>
              <a:ext uri="{FF2B5EF4-FFF2-40B4-BE49-F238E27FC236}">
                <a16:creationId xmlns:a16="http://schemas.microsoft.com/office/drawing/2014/main" id="{FD8FD12A-36F8-677C-A5AB-9785C2A4045B}"/>
              </a:ext>
            </a:extLst>
          </p:cNvPr>
          <p:cNvSpPr>
            <a:spLocks noGrp="1"/>
          </p:cNvSpPr>
          <p:nvPr>
            <p:ph type="dt" sz="half" idx="10"/>
          </p:nvPr>
        </p:nvSpPr>
        <p:spPr/>
        <p:txBody>
          <a:bodyPr/>
          <a:lstStyle/>
          <a:p>
            <a:r>
              <a:rPr lang="fr-FR"/>
              <a:t>DEMENEZ &amp; TREHOUT - Juillet 2023</a:t>
            </a:r>
          </a:p>
        </p:txBody>
      </p:sp>
      <p:sp>
        <p:nvSpPr>
          <p:cNvPr id="11" name="Espace réservé du pied de page 10">
            <a:extLst>
              <a:ext uri="{FF2B5EF4-FFF2-40B4-BE49-F238E27FC236}">
                <a16:creationId xmlns:a16="http://schemas.microsoft.com/office/drawing/2014/main" id="{91D75DF5-D1C9-8A99-220A-57FFDB4EEBAE}"/>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2" name="Espace réservé du numéro de diapositive 11">
            <a:extLst>
              <a:ext uri="{FF2B5EF4-FFF2-40B4-BE49-F238E27FC236}">
                <a16:creationId xmlns:a16="http://schemas.microsoft.com/office/drawing/2014/main" id="{6ED69AB4-7779-7F32-1204-F61B1BE249C6}"/>
              </a:ext>
            </a:extLst>
          </p:cNvPr>
          <p:cNvSpPr>
            <a:spLocks noGrp="1"/>
          </p:cNvSpPr>
          <p:nvPr>
            <p:ph type="sldNum" sz="quarter" idx="12"/>
          </p:nvPr>
        </p:nvSpPr>
        <p:spPr/>
        <p:txBody>
          <a:bodyPr/>
          <a:lstStyle/>
          <a:p>
            <a:fld id="{8D49AB44-CDF1-D14B-B400-9C01DF8F9ACD}" type="slidenum">
              <a:rPr lang="fr-FR" smtClean="0"/>
              <a:t>34</a:t>
            </a:fld>
            <a:endParaRPr lang="fr-FR"/>
          </a:p>
        </p:txBody>
      </p:sp>
      <p:pic>
        <p:nvPicPr>
          <p:cNvPr id="4" name="Picture 7">
            <a:extLst>
              <a:ext uri="{FF2B5EF4-FFF2-40B4-BE49-F238E27FC236}">
                <a16:creationId xmlns:a16="http://schemas.microsoft.com/office/drawing/2014/main" id="{95B6EA5A-30C4-C7BB-3F26-160E0D3FD2F6}"/>
              </a:ext>
            </a:extLst>
          </p:cNvPr>
          <p:cNvPicPr>
            <a:picLocks noChangeAspect="1"/>
          </p:cNvPicPr>
          <p:nvPr/>
        </p:nvPicPr>
        <p:blipFill>
          <a:blip r:embed="rId2"/>
          <a:stretch>
            <a:fillRect/>
          </a:stretch>
        </p:blipFill>
        <p:spPr>
          <a:xfrm>
            <a:off x="5880539" y="1546212"/>
            <a:ext cx="5773682" cy="3993299"/>
          </a:xfrm>
          <a:prstGeom prst="rect">
            <a:avLst/>
          </a:prstGeom>
        </p:spPr>
      </p:pic>
      <p:sp>
        <p:nvSpPr>
          <p:cNvPr id="7" name="Oval 6">
            <a:extLst>
              <a:ext uri="{FF2B5EF4-FFF2-40B4-BE49-F238E27FC236}">
                <a16:creationId xmlns:a16="http://schemas.microsoft.com/office/drawing/2014/main" id="{B2F543F6-346A-3C04-17CD-5ED841C4C191}"/>
              </a:ext>
            </a:extLst>
          </p:cNvPr>
          <p:cNvSpPr/>
          <p:nvPr/>
        </p:nvSpPr>
        <p:spPr>
          <a:xfrm>
            <a:off x="6804393" y="3404202"/>
            <a:ext cx="734457" cy="179024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5FBDCC0-F547-13A1-D408-BD7D818369AF}"/>
              </a:ext>
            </a:extLst>
          </p:cNvPr>
          <p:cNvSpPr/>
          <p:nvPr/>
        </p:nvSpPr>
        <p:spPr>
          <a:xfrm>
            <a:off x="10204766" y="2094466"/>
            <a:ext cx="857077" cy="270989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2325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C6C091A8-7BFE-5847-9F63-9802D9E138E6}"/>
              </a:ext>
            </a:extLst>
          </p:cNvPr>
          <p:cNvGraphicFramePr>
            <a:graphicFrameLocks/>
          </p:cNvGraphicFramePr>
          <p:nvPr>
            <p:extLst>
              <p:ext uri="{D42A27DB-BD31-4B8C-83A1-F6EECF244321}">
                <p14:modId xmlns:p14="http://schemas.microsoft.com/office/powerpoint/2010/main" val="139978036"/>
              </p:ext>
            </p:extLst>
          </p:nvPr>
        </p:nvGraphicFramePr>
        <p:xfrm>
          <a:off x="696000" y="1179000"/>
          <a:ext cx="10800000"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7" name="Espace réservé de la date 6">
            <a:extLst>
              <a:ext uri="{FF2B5EF4-FFF2-40B4-BE49-F238E27FC236}">
                <a16:creationId xmlns:a16="http://schemas.microsoft.com/office/drawing/2014/main" id="{9D4D83CF-6870-AD69-B99E-342EB5D077FA}"/>
              </a:ext>
            </a:extLst>
          </p:cNvPr>
          <p:cNvSpPr>
            <a:spLocks noGrp="1"/>
          </p:cNvSpPr>
          <p:nvPr>
            <p:ph type="dt" sz="half" idx="10"/>
          </p:nvPr>
        </p:nvSpPr>
        <p:spPr/>
        <p:txBody>
          <a:bodyPr/>
          <a:lstStyle/>
          <a:p>
            <a:r>
              <a:rPr lang="fr-FR"/>
              <a:t>DEMENEZ &amp; TREHOUT - Juillet 2023</a:t>
            </a:r>
          </a:p>
        </p:txBody>
      </p:sp>
      <p:sp>
        <p:nvSpPr>
          <p:cNvPr id="11" name="Espace réservé du pied de page 10">
            <a:extLst>
              <a:ext uri="{FF2B5EF4-FFF2-40B4-BE49-F238E27FC236}">
                <a16:creationId xmlns:a16="http://schemas.microsoft.com/office/drawing/2014/main" id="{D0A0FC60-EB8F-AC4C-3917-81F5F214D3C5}"/>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2" name="Espace réservé du numéro de diapositive 11">
            <a:extLst>
              <a:ext uri="{FF2B5EF4-FFF2-40B4-BE49-F238E27FC236}">
                <a16:creationId xmlns:a16="http://schemas.microsoft.com/office/drawing/2014/main" id="{5A9743FA-A0AF-9FE6-9324-34BA4310B917}"/>
              </a:ext>
            </a:extLst>
          </p:cNvPr>
          <p:cNvSpPr>
            <a:spLocks noGrp="1"/>
          </p:cNvSpPr>
          <p:nvPr>
            <p:ph type="sldNum" sz="quarter" idx="12"/>
          </p:nvPr>
        </p:nvSpPr>
        <p:spPr/>
        <p:txBody>
          <a:bodyPr/>
          <a:lstStyle/>
          <a:p>
            <a:fld id="{8D49AB44-CDF1-D14B-B400-9C01DF8F9ACD}" type="slidenum">
              <a:rPr lang="fr-FR" smtClean="0"/>
              <a:t>35</a:t>
            </a:fld>
            <a:endParaRPr lang="fr-FR"/>
          </a:p>
        </p:txBody>
      </p:sp>
    </p:spTree>
    <p:extLst>
      <p:ext uri="{BB962C8B-B14F-4D97-AF65-F5344CB8AC3E}">
        <p14:creationId xmlns:p14="http://schemas.microsoft.com/office/powerpoint/2010/main" val="271865730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C6C091A8-7BFE-5847-9F63-9802D9E138E6}"/>
              </a:ext>
            </a:extLst>
          </p:cNvPr>
          <p:cNvGraphicFramePr>
            <a:graphicFrameLocks/>
          </p:cNvGraphicFramePr>
          <p:nvPr>
            <p:extLst>
              <p:ext uri="{D42A27DB-BD31-4B8C-83A1-F6EECF244321}">
                <p14:modId xmlns:p14="http://schemas.microsoft.com/office/powerpoint/2010/main" val="3169213157"/>
              </p:ext>
            </p:extLst>
          </p:nvPr>
        </p:nvGraphicFramePr>
        <p:xfrm>
          <a:off x="696000" y="1179000"/>
          <a:ext cx="10800000"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5" name="Espace réservé de la date 4">
            <a:extLst>
              <a:ext uri="{FF2B5EF4-FFF2-40B4-BE49-F238E27FC236}">
                <a16:creationId xmlns:a16="http://schemas.microsoft.com/office/drawing/2014/main" id="{16446C00-97E1-47E2-3E96-605C97B4EB8A}"/>
              </a:ext>
            </a:extLst>
          </p:cNvPr>
          <p:cNvSpPr>
            <a:spLocks noGrp="1"/>
          </p:cNvSpPr>
          <p:nvPr>
            <p:ph type="dt" sz="half" idx="10"/>
          </p:nvPr>
        </p:nvSpPr>
        <p:spPr/>
        <p:txBody>
          <a:bodyPr/>
          <a:lstStyle/>
          <a:p>
            <a:r>
              <a:rPr lang="fr-FR"/>
              <a:t>DEMENEZ &amp; TREHOUT - Juillet 2023</a:t>
            </a:r>
          </a:p>
        </p:txBody>
      </p:sp>
      <p:sp>
        <p:nvSpPr>
          <p:cNvPr id="6" name="Espace réservé du pied de page 5">
            <a:extLst>
              <a:ext uri="{FF2B5EF4-FFF2-40B4-BE49-F238E27FC236}">
                <a16:creationId xmlns:a16="http://schemas.microsoft.com/office/drawing/2014/main" id="{E1CC6B69-3CE0-7FAF-7863-18A8E1CF02FD}"/>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7" name="Espace réservé du numéro de diapositive 6">
            <a:extLst>
              <a:ext uri="{FF2B5EF4-FFF2-40B4-BE49-F238E27FC236}">
                <a16:creationId xmlns:a16="http://schemas.microsoft.com/office/drawing/2014/main" id="{056BEF22-E832-858A-1061-57D06153ACF0}"/>
              </a:ext>
            </a:extLst>
          </p:cNvPr>
          <p:cNvSpPr>
            <a:spLocks noGrp="1"/>
          </p:cNvSpPr>
          <p:nvPr>
            <p:ph type="sldNum" sz="quarter" idx="12"/>
          </p:nvPr>
        </p:nvSpPr>
        <p:spPr/>
        <p:txBody>
          <a:bodyPr/>
          <a:lstStyle/>
          <a:p>
            <a:fld id="{8D49AB44-CDF1-D14B-B400-9C01DF8F9ACD}" type="slidenum">
              <a:rPr lang="fr-FR" smtClean="0"/>
              <a:t>36</a:t>
            </a:fld>
            <a:endParaRPr lang="fr-FR"/>
          </a:p>
        </p:txBody>
      </p:sp>
    </p:spTree>
    <p:extLst>
      <p:ext uri="{BB962C8B-B14F-4D97-AF65-F5344CB8AC3E}">
        <p14:creationId xmlns:p14="http://schemas.microsoft.com/office/powerpoint/2010/main" val="37235441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C6C091A8-7BFE-5847-9F63-9802D9E138E6}"/>
              </a:ext>
            </a:extLst>
          </p:cNvPr>
          <p:cNvGraphicFramePr>
            <a:graphicFrameLocks/>
          </p:cNvGraphicFramePr>
          <p:nvPr>
            <p:extLst>
              <p:ext uri="{D42A27DB-BD31-4B8C-83A1-F6EECF244321}">
                <p14:modId xmlns:p14="http://schemas.microsoft.com/office/powerpoint/2010/main" val="1584724665"/>
              </p:ext>
            </p:extLst>
          </p:nvPr>
        </p:nvGraphicFramePr>
        <p:xfrm>
          <a:off x="696000" y="1179000"/>
          <a:ext cx="10800000"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6" name="Espace réservé de la date 5">
            <a:extLst>
              <a:ext uri="{FF2B5EF4-FFF2-40B4-BE49-F238E27FC236}">
                <a16:creationId xmlns:a16="http://schemas.microsoft.com/office/drawing/2014/main" id="{CF74D6B0-1B38-DCAA-037D-D31BF605C870}"/>
              </a:ext>
            </a:extLst>
          </p:cNvPr>
          <p:cNvSpPr>
            <a:spLocks noGrp="1"/>
          </p:cNvSpPr>
          <p:nvPr>
            <p:ph type="dt" sz="half" idx="10"/>
          </p:nvPr>
        </p:nvSpPr>
        <p:spPr/>
        <p:txBody>
          <a:bodyPr/>
          <a:lstStyle/>
          <a:p>
            <a:r>
              <a:rPr lang="fr-FR"/>
              <a:t>DEMENEZ &amp; TREHOUT - Juillet 2023</a:t>
            </a:r>
          </a:p>
        </p:txBody>
      </p:sp>
      <p:sp>
        <p:nvSpPr>
          <p:cNvPr id="7" name="Espace réservé du pied de page 6">
            <a:extLst>
              <a:ext uri="{FF2B5EF4-FFF2-40B4-BE49-F238E27FC236}">
                <a16:creationId xmlns:a16="http://schemas.microsoft.com/office/drawing/2014/main" id="{5DB2DD39-4920-F764-A74D-0800D366F768}"/>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1" name="Espace réservé du numéro de diapositive 10">
            <a:extLst>
              <a:ext uri="{FF2B5EF4-FFF2-40B4-BE49-F238E27FC236}">
                <a16:creationId xmlns:a16="http://schemas.microsoft.com/office/drawing/2014/main" id="{E1A0CF99-181C-5E9C-73EC-6B1403AF665A}"/>
              </a:ext>
            </a:extLst>
          </p:cNvPr>
          <p:cNvSpPr>
            <a:spLocks noGrp="1"/>
          </p:cNvSpPr>
          <p:nvPr>
            <p:ph type="sldNum" sz="quarter" idx="12"/>
          </p:nvPr>
        </p:nvSpPr>
        <p:spPr/>
        <p:txBody>
          <a:bodyPr/>
          <a:lstStyle/>
          <a:p>
            <a:fld id="{8D49AB44-CDF1-D14B-B400-9C01DF8F9ACD}" type="slidenum">
              <a:rPr lang="fr-FR" smtClean="0"/>
              <a:t>37</a:t>
            </a:fld>
            <a:endParaRPr lang="fr-FR"/>
          </a:p>
        </p:txBody>
      </p:sp>
    </p:spTree>
    <p:extLst>
      <p:ext uri="{BB962C8B-B14F-4D97-AF65-F5344CB8AC3E}">
        <p14:creationId xmlns:p14="http://schemas.microsoft.com/office/powerpoint/2010/main" val="273877259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34605-2AEB-51C4-00BB-CDB9F769F8EE}"/>
              </a:ext>
            </a:extLst>
          </p:cNvPr>
          <p:cNvSpPr>
            <a:spLocks noGrp="1"/>
          </p:cNvSpPr>
          <p:nvPr>
            <p:ph type="title"/>
          </p:nvPr>
        </p:nvSpPr>
        <p:spPr/>
        <p:txBody>
          <a:bodyPr/>
          <a:lstStyle/>
          <a:p>
            <a:r>
              <a:rPr lang="fr-FR">
                <a:cs typeface="Times New Roman" panose="02020603050405020304" pitchFamily="18" charset="0"/>
              </a:rPr>
              <a:t>Conclusion</a:t>
            </a:r>
          </a:p>
        </p:txBody>
      </p:sp>
      <p:sp>
        <p:nvSpPr>
          <p:cNvPr id="3" name="Espace réservé du contenu 2">
            <a:extLst>
              <a:ext uri="{FF2B5EF4-FFF2-40B4-BE49-F238E27FC236}">
                <a16:creationId xmlns:a16="http://schemas.microsoft.com/office/drawing/2014/main" id="{807AB25E-4050-0618-D5A0-E684D1789A6D}"/>
              </a:ext>
            </a:extLst>
          </p:cNvPr>
          <p:cNvSpPr>
            <a:spLocks noGrp="1"/>
          </p:cNvSpPr>
          <p:nvPr>
            <p:ph idx="1"/>
          </p:nvPr>
        </p:nvSpPr>
        <p:spPr>
          <a:xfrm>
            <a:off x="838200" y="1825625"/>
            <a:ext cx="10515600" cy="4351338"/>
          </a:xfrm>
        </p:spPr>
        <p:txBody>
          <a:bodyPr vert="horz" lIns="91440" tIns="45720" rIns="91440" bIns="45720" rtlCol="0" anchor="t">
            <a:normAutofit/>
          </a:bodyPr>
          <a:lstStyle/>
          <a:p>
            <a:pPr algn="just">
              <a:buFont typeface="Calibri" panose="020B0604020202020204" pitchFamily="34" charset="0"/>
              <a:buChar char="-"/>
            </a:pPr>
            <a:r>
              <a:rPr lang="fr-FR" sz="1800">
                <a:latin typeface="Montserrat"/>
              </a:rPr>
              <a:t>L'investissement dans les marchés émergents propose des </a:t>
            </a:r>
            <a:r>
              <a:rPr lang="fr-FR" sz="1800" b="1">
                <a:solidFill>
                  <a:schemeClr val="accent1"/>
                </a:solidFill>
                <a:latin typeface="Montserrat"/>
              </a:rPr>
              <a:t>opportunités uniques </a:t>
            </a:r>
            <a:r>
              <a:rPr lang="fr-FR" sz="1800">
                <a:latin typeface="Montserrat"/>
              </a:rPr>
              <a:t>en termes de diversification de portefeuille.</a:t>
            </a:r>
            <a:endParaRPr lang="en-US"/>
          </a:p>
          <a:p>
            <a:pPr algn="just"/>
            <a:endParaRPr lang="fr-FR" sz="1800">
              <a:latin typeface="Montserrat"/>
            </a:endParaRPr>
          </a:p>
          <a:p>
            <a:pPr algn="just">
              <a:buFont typeface="Calibri" panose="020B0604020202020204" pitchFamily="34" charset="0"/>
              <a:buChar char="-"/>
            </a:pPr>
            <a:r>
              <a:rPr lang="fr-FR" sz="1800">
                <a:latin typeface="Montserrat"/>
              </a:rPr>
              <a:t>Importance de connaître les marchés afin d'appréhender tous </a:t>
            </a:r>
            <a:r>
              <a:rPr lang="fr-FR" sz="1800" b="1">
                <a:solidFill>
                  <a:schemeClr val="accent1"/>
                </a:solidFill>
                <a:latin typeface="Montserrat"/>
              </a:rPr>
              <a:t>les risques et défis </a:t>
            </a:r>
            <a:r>
              <a:rPr lang="fr-FR" sz="1800">
                <a:latin typeface="Montserrat"/>
              </a:rPr>
              <a:t>liés à ce type de marchés.</a:t>
            </a:r>
          </a:p>
          <a:p>
            <a:pPr algn="just"/>
            <a:endParaRPr lang="fr-FR" sz="1800"/>
          </a:p>
          <a:p>
            <a:pPr algn="just">
              <a:buFont typeface="Calibri" panose="020B0604020202020204" pitchFamily="34" charset="0"/>
              <a:buChar char="-"/>
            </a:pPr>
            <a:r>
              <a:rPr lang="fr-FR" sz="1800">
                <a:latin typeface="Montserrat"/>
              </a:rPr>
              <a:t>Les marchés émergents sont les acteurs actuels et futurs des marchés financiers, évoluant avec leur temps,  s'ouvrant à de nouvelles opportunités et se positionnant comme </a:t>
            </a:r>
            <a:r>
              <a:rPr lang="fr-FR" sz="1800" b="1">
                <a:solidFill>
                  <a:schemeClr val="accent1"/>
                </a:solidFill>
                <a:latin typeface="Montserrat"/>
              </a:rPr>
              <a:t>des moteurs de croissance économique</a:t>
            </a:r>
            <a:r>
              <a:rPr lang="fr-FR" sz="1800">
                <a:latin typeface="Montserrat"/>
              </a:rPr>
              <a:t> pour les prochaines années.</a:t>
            </a:r>
            <a:endParaRPr lang="fr-FR" sz="1800"/>
          </a:p>
          <a:p>
            <a:pPr algn="just"/>
            <a:endParaRPr lang="fr-FR" sz="1800"/>
          </a:p>
          <a:p>
            <a:pPr algn="just">
              <a:buFont typeface="Police système Courant"/>
              <a:buChar char="-"/>
            </a:pPr>
            <a:r>
              <a:rPr lang="fr-FR" sz="1800"/>
              <a:t>Au vu des nouvelles avancées produites sur le continent africain, </a:t>
            </a:r>
            <a:r>
              <a:rPr lang="fr-FR" sz="1800" b="1">
                <a:solidFill>
                  <a:schemeClr val="accent1"/>
                </a:solidFill>
              </a:rPr>
              <a:t>les marchés financiers d’Afrique</a:t>
            </a:r>
            <a:r>
              <a:rPr lang="fr-FR" sz="1800"/>
              <a:t> pourraient, dans les prochaines années, se moderniser et s’ouvrir au reste du monde.</a:t>
            </a:r>
          </a:p>
        </p:txBody>
      </p:sp>
      <p:sp>
        <p:nvSpPr>
          <p:cNvPr id="7" name="Espace réservé de la date 6">
            <a:extLst>
              <a:ext uri="{FF2B5EF4-FFF2-40B4-BE49-F238E27FC236}">
                <a16:creationId xmlns:a16="http://schemas.microsoft.com/office/drawing/2014/main" id="{98D716F0-968F-ACE0-C79A-AE4C05622952}"/>
              </a:ext>
            </a:extLst>
          </p:cNvPr>
          <p:cNvSpPr>
            <a:spLocks noGrp="1"/>
          </p:cNvSpPr>
          <p:nvPr>
            <p:ph type="dt" sz="half" idx="10"/>
          </p:nvPr>
        </p:nvSpPr>
        <p:spPr/>
        <p:txBody>
          <a:bodyPr/>
          <a:lstStyle/>
          <a:p>
            <a:r>
              <a:rPr lang="fr-FR"/>
              <a:t>DEMENEZ &amp; TREHOUT - Juillet 2023</a:t>
            </a:r>
          </a:p>
        </p:txBody>
      </p:sp>
      <p:sp>
        <p:nvSpPr>
          <p:cNvPr id="8" name="Espace réservé du pied de page 7">
            <a:extLst>
              <a:ext uri="{FF2B5EF4-FFF2-40B4-BE49-F238E27FC236}">
                <a16:creationId xmlns:a16="http://schemas.microsoft.com/office/drawing/2014/main" id="{5C3FAC84-3874-FD50-2037-9E9476CCF994}"/>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9" name="Espace réservé du numéro de diapositive 8">
            <a:extLst>
              <a:ext uri="{FF2B5EF4-FFF2-40B4-BE49-F238E27FC236}">
                <a16:creationId xmlns:a16="http://schemas.microsoft.com/office/drawing/2014/main" id="{B2912E66-B3CB-EDBD-368E-E47092084913}"/>
              </a:ext>
            </a:extLst>
          </p:cNvPr>
          <p:cNvSpPr>
            <a:spLocks noGrp="1"/>
          </p:cNvSpPr>
          <p:nvPr>
            <p:ph type="sldNum" sz="quarter" idx="12"/>
          </p:nvPr>
        </p:nvSpPr>
        <p:spPr/>
        <p:txBody>
          <a:bodyPr/>
          <a:lstStyle/>
          <a:p>
            <a:fld id="{8D49AB44-CDF1-D14B-B400-9C01DF8F9ACD}" type="slidenum">
              <a:rPr lang="fr-FR" smtClean="0"/>
              <a:t>38</a:t>
            </a:fld>
            <a:endParaRPr lang="fr-FR"/>
          </a:p>
        </p:txBody>
      </p:sp>
    </p:spTree>
    <p:extLst>
      <p:ext uri="{BB962C8B-B14F-4D97-AF65-F5344CB8AC3E}">
        <p14:creationId xmlns:p14="http://schemas.microsoft.com/office/powerpoint/2010/main" val="410956331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9C7B40F-9BE9-B432-9A2E-A6008174C42E}"/>
              </a:ext>
            </a:extLst>
          </p:cNvPr>
          <p:cNvPicPr>
            <a:picLocks noChangeAspect="1"/>
          </p:cNvPicPr>
          <p:nvPr/>
        </p:nvPicPr>
        <p:blipFill rotWithShape="1">
          <a:blip r:embed="rId3"/>
          <a:srcRect b="6483"/>
          <a:stretch/>
        </p:blipFill>
        <p:spPr>
          <a:xfrm>
            <a:off x="8801100" y="365511"/>
            <a:ext cx="3194627" cy="6173401"/>
          </a:xfrm>
          <a:prstGeom prst="rect">
            <a:avLst/>
          </a:prstGeom>
        </p:spPr>
      </p:pic>
      <p:pic>
        <p:nvPicPr>
          <p:cNvPr id="7170" name="Picture 2">
            <a:extLst>
              <a:ext uri="{FF2B5EF4-FFF2-40B4-BE49-F238E27FC236}">
                <a16:creationId xmlns:a16="http://schemas.microsoft.com/office/drawing/2014/main" id="{419362E0-9E77-6728-88B4-37DC7B30E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631440"/>
            <a:ext cx="5981700" cy="1595120"/>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e la date 15">
            <a:extLst>
              <a:ext uri="{FF2B5EF4-FFF2-40B4-BE49-F238E27FC236}">
                <a16:creationId xmlns:a16="http://schemas.microsoft.com/office/drawing/2014/main" id="{0A060A79-4BB4-249C-8E94-2EBD03C8FA37}"/>
              </a:ext>
            </a:extLst>
          </p:cNvPr>
          <p:cNvSpPr>
            <a:spLocks noGrp="1"/>
          </p:cNvSpPr>
          <p:nvPr>
            <p:ph type="dt" sz="half" idx="10"/>
          </p:nvPr>
        </p:nvSpPr>
        <p:spPr/>
        <p:txBody>
          <a:bodyPr/>
          <a:lstStyle/>
          <a:p>
            <a:r>
              <a:rPr lang="fr-FR"/>
              <a:t>DEMENEZ &amp; TREHOUT - Juillet 2023</a:t>
            </a:r>
          </a:p>
        </p:txBody>
      </p:sp>
      <p:sp>
        <p:nvSpPr>
          <p:cNvPr id="17" name="Espace réservé du pied de page 16">
            <a:extLst>
              <a:ext uri="{FF2B5EF4-FFF2-40B4-BE49-F238E27FC236}">
                <a16:creationId xmlns:a16="http://schemas.microsoft.com/office/drawing/2014/main" id="{C85155EF-72EB-E95B-525B-42D5E78B1B09}"/>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8" name="Espace réservé du numéro de diapositive 17">
            <a:extLst>
              <a:ext uri="{FF2B5EF4-FFF2-40B4-BE49-F238E27FC236}">
                <a16:creationId xmlns:a16="http://schemas.microsoft.com/office/drawing/2014/main" id="{DE29BE31-8BD5-BA82-266E-C8BB8A3A33FE}"/>
              </a:ext>
            </a:extLst>
          </p:cNvPr>
          <p:cNvSpPr>
            <a:spLocks noGrp="1"/>
          </p:cNvSpPr>
          <p:nvPr>
            <p:ph type="sldNum" sz="quarter" idx="12"/>
          </p:nvPr>
        </p:nvSpPr>
        <p:spPr/>
        <p:txBody>
          <a:bodyPr/>
          <a:lstStyle/>
          <a:p>
            <a:fld id="{8D49AB44-CDF1-D14B-B400-9C01DF8F9ACD}" type="slidenum">
              <a:rPr lang="fr-FR" smtClean="0"/>
              <a:t>4</a:t>
            </a:fld>
            <a:endParaRPr lang="fr-FR"/>
          </a:p>
        </p:txBody>
      </p:sp>
    </p:spTree>
    <p:extLst>
      <p:ext uri="{BB962C8B-B14F-4D97-AF65-F5344CB8AC3E}">
        <p14:creationId xmlns:p14="http://schemas.microsoft.com/office/powerpoint/2010/main" val="19691986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1638356242">
            <a:extLst>
              <a:ext uri="{FF2B5EF4-FFF2-40B4-BE49-F238E27FC236}">
                <a16:creationId xmlns:a16="http://schemas.microsoft.com/office/drawing/2014/main" id="{64725D89-374C-0F59-130B-725263D25C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1536146"/>
            <a:ext cx="10515600" cy="3785708"/>
          </a:xfrm>
          <a:prstGeom prst="rect">
            <a:avLst/>
          </a:prstGeom>
        </p:spPr>
      </p:pic>
      <p:sp>
        <p:nvSpPr>
          <p:cNvPr id="14" name="Espace réservé de la date 13">
            <a:extLst>
              <a:ext uri="{FF2B5EF4-FFF2-40B4-BE49-F238E27FC236}">
                <a16:creationId xmlns:a16="http://schemas.microsoft.com/office/drawing/2014/main" id="{478A8CD1-43A3-EE27-3BE8-E05F216EA8CF}"/>
              </a:ext>
            </a:extLst>
          </p:cNvPr>
          <p:cNvSpPr>
            <a:spLocks noGrp="1"/>
          </p:cNvSpPr>
          <p:nvPr>
            <p:ph type="dt" sz="half" idx="10"/>
          </p:nvPr>
        </p:nvSpPr>
        <p:spPr/>
        <p:txBody>
          <a:bodyPr/>
          <a:lstStyle/>
          <a:p>
            <a:r>
              <a:rPr lang="fr-FR"/>
              <a:t>DEMENEZ &amp; TREHOUT - Juillet 2023</a:t>
            </a:r>
          </a:p>
        </p:txBody>
      </p:sp>
      <p:sp>
        <p:nvSpPr>
          <p:cNvPr id="15" name="Espace réservé du pied de page 14">
            <a:extLst>
              <a:ext uri="{FF2B5EF4-FFF2-40B4-BE49-F238E27FC236}">
                <a16:creationId xmlns:a16="http://schemas.microsoft.com/office/drawing/2014/main" id="{7A2308F1-C32C-1D06-570A-3354A8FAB4B7}"/>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6" name="Espace réservé du numéro de diapositive 15">
            <a:extLst>
              <a:ext uri="{FF2B5EF4-FFF2-40B4-BE49-F238E27FC236}">
                <a16:creationId xmlns:a16="http://schemas.microsoft.com/office/drawing/2014/main" id="{2555939C-664F-1A3A-B3EA-EAF5C2A7E155}"/>
              </a:ext>
            </a:extLst>
          </p:cNvPr>
          <p:cNvSpPr>
            <a:spLocks noGrp="1"/>
          </p:cNvSpPr>
          <p:nvPr>
            <p:ph type="sldNum" sz="quarter" idx="12"/>
          </p:nvPr>
        </p:nvSpPr>
        <p:spPr/>
        <p:txBody>
          <a:bodyPr/>
          <a:lstStyle/>
          <a:p>
            <a:fld id="{8D49AB44-CDF1-D14B-B400-9C01DF8F9ACD}" type="slidenum">
              <a:rPr lang="fr-FR" smtClean="0"/>
              <a:t>5</a:t>
            </a:fld>
            <a:endParaRPr lang="fr-FR"/>
          </a:p>
        </p:txBody>
      </p:sp>
    </p:spTree>
    <p:extLst>
      <p:ext uri="{BB962C8B-B14F-4D97-AF65-F5344CB8AC3E}">
        <p14:creationId xmlns:p14="http://schemas.microsoft.com/office/powerpoint/2010/main" val="290877439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5416EFAB-0E8B-F662-601D-A23BE89A3EC5}"/>
              </a:ext>
            </a:extLst>
          </p:cNvPr>
          <p:cNvGraphicFramePr>
            <a:graphicFrameLocks/>
          </p:cNvGraphicFramePr>
          <p:nvPr>
            <p:extLst>
              <p:ext uri="{D42A27DB-BD31-4B8C-83A1-F6EECF244321}">
                <p14:modId xmlns:p14="http://schemas.microsoft.com/office/powerpoint/2010/main" val="341517171"/>
              </p:ext>
            </p:extLst>
          </p:nvPr>
        </p:nvGraphicFramePr>
        <p:xfrm>
          <a:off x="696000" y="1179000"/>
          <a:ext cx="10800000"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16" name="Espace réservé de la date 15">
            <a:extLst>
              <a:ext uri="{FF2B5EF4-FFF2-40B4-BE49-F238E27FC236}">
                <a16:creationId xmlns:a16="http://schemas.microsoft.com/office/drawing/2014/main" id="{9239B615-F99F-19F9-FB40-5B4C19B8BCFF}"/>
              </a:ext>
            </a:extLst>
          </p:cNvPr>
          <p:cNvSpPr>
            <a:spLocks noGrp="1"/>
          </p:cNvSpPr>
          <p:nvPr>
            <p:ph type="dt" sz="half" idx="10"/>
          </p:nvPr>
        </p:nvSpPr>
        <p:spPr/>
        <p:txBody>
          <a:bodyPr/>
          <a:lstStyle/>
          <a:p>
            <a:r>
              <a:rPr lang="fr-FR"/>
              <a:t>DEMENEZ &amp; TREHOUT - Juillet 2023</a:t>
            </a:r>
          </a:p>
        </p:txBody>
      </p:sp>
      <p:sp>
        <p:nvSpPr>
          <p:cNvPr id="17" name="Espace réservé du pied de page 16">
            <a:extLst>
              <a:ext uri="{FF2B5EF4-FFF2-40B4-BE49-F238E27FC236}">
                <a16:creationId xmlns:a16="http://schemas.microsoft.com/office/drawing/2014/main" id="{CE26D27F-6A76-D6C2-0B17-FDD6D9FA6334}"/>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18" name="Espace réservé du numéro de diapositive 17">
            <a:extLst>
              <a:ext uri="{FF2B5EF4-FFF2-40B4-BE49-F238E27FC236}">
                <a16:creationId xmlns:a16="http://schemas.microsoft.com/office/drawing/2014/main" id="{AE11F0EA-0443-A630-6E0B-94F05502FB3E}"/>
              </a:ext>
            </a:extLst>
          </p:cNvPr>
          <p:cNvSpPr>
            <a:spLocks noGrp="1"/>
          </p:cNvSpPr>
          <p:nvPr>
            <p:ph type="sldNum" sz="quarter" idx="12"/>
          </p:nvPr>
        </p:nvSpPr>
        <p:spPr/>
        <p:txBody>
          <a:bodyPr/>
          <a:lstStyle/>
          <a:p>
            <a:fld id="{8D49AB44-CDF1-D14B-B400-9C01DF8F9ACD}" type="slidenum">
              <a:rPr lang="fr-FR" smtClean="0"/>
              <a:t>6</a:t>
            </a:fld>
            <a:endParaRPr lang="fr-FR"/>
          </a:p>
        </p:txBody>
      </p:sp>
    </p:spTree>
    <p:extLst>
      <p:ext uri="{BB962C8B-B14F-4D97-AF65-F5344CB8AC3E}">
        <p14:creationId xmlns:p14="http://schemas.microsoft.com/office/powerpoint/2010/main" val="1059070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left)">
                                      <p:cBhvr>
                                        <p:cTn id="7" dur="100"/>
                                        <p:tgtEl>
                                          <p:spTgt spid="3">
                                            <p:graphicEl>
                                              <a:chart seriesIdx="-4" categoryIdx="0" bldStep="category"/>
                                            </p:graphicEl>
                                          </p:spTgt>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left)">
                                      <p:cBhvr>
                                        <p:cTn id="11" dur="100"/>
                                        <p:tgtEl>
                                          <p:spTgt spid="3">
                                            <p:graphicEl>
                                              <a:chart seriesIdx="-4" categoryIdx="1" bldStep="category"/>
                                            </p:graphicEl>
                                          </p:spTgt>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left)">
                                      <p:cBhvr>
                                        <p:cTn id="15" dur="100"/>
                                        <p:tgtEl>
                                          <p:spTgt spid="3">
                                            <p:graphicEl>
                                              <a:chart seriesIdx="-4" categoryIdx="2" bldStep="category"/>
                                            </p:graphicEl>
                                          </p:spTgt>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left)">
                                      <p:cBhvr>
                                        <p:cTn id="19" dur="100"/>
                                        <p:tgtEl>
                                          <p:spTgt spid="3">
                                            <p:graphicEl>
                                              <a:chart seriesIdx="-4" categoryIdx="3" bldStep="category"/>
                                            </p:graphicEl>
                                          </p:spTgt>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left)">
                                      <p:cBhvr>
                                        <p:cTn id="23" dur="100"/>
                                        <p:tgtEl>
                                          <p:spTgt spid="3">
                                            <p:graphicEl>
                                              <a:chart seriesIdx="-4" categoryIdx="4" bldStep="category"/>
                                            </p:graphic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left)">
                                      <p:cBhvr>
                                        <p:cTn id="27" dur="100"/>
                                        <p:tgtEl>
                                          <p:spTgt spid="3">
                                            <p:graphicEl>
                                              <a:chart seriesIdx="-4" categoryIdx="5" bldStep="category"/>
                                            </p:graphicEl>
                                          </p:spTgt>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left)">
                                      <p:cBhvr>
                                        <p:cTn id="31" dur="100"/>
                                        <p:tgtEl>
                                          <p:spTgt spid="3">
                                            <p:graphicEl>
                                              <a:chart seriesIdx="-4" categoryIdx="6" bldStep="category"/>
                                            </p:graphicEl>
                                          </p:spTgt>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left)">
                                      <p:cBhvr>
                                        <p:cTn id="35" dur="100"/>
                                        <p:tgtEl>
                                          <p:spTgt spid="3">
                                            <p:graphicEl>
                                              <a:chart seriesIdx="-4" categoryIdx="7" bldStep="category"/>
                                            </p:graphicEl>
                                          </p:spTgt>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
                                            <p:graphicEl>
                                              <a:chart seriesIdx="-4" categoryIdx="8" bldStep="category"/>
                                            </p:graphicEl>
                                          </p:spTgt>
                                        </p:tgtEl>
                                        <p:attrNameLst>
                                          <p:attrName>style.visibility</p:attrName>
                                        </p:attrNameLst>
                                      </p:cBhvr>
                                      <p:to>
                                        <p:strVal val="visible"/>
                                      </p:to>
                                    </p:set>
                                    <p:animEffect transition="in" filter="wipe(left)">
                                      <p:cBhvr>
                                        <p:cTn id="39" dur="100"/>
                                        <p:tgtEl>
                                          <p:spTgt spid="3">
                                            <p:graphicEl>
                                              <a:chart seriesIdx="-4" categoryIdx="8" bldStep="category"/>
                                            </p:graphicEl>
                                          </p:spTgt>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3">
                                            <p:graphicEl>
                                              <a:chart seriesIdx="-4" categoryIdx="9" bldStep="category"/>
                                            </p:graphicEl>
                                          </p:spTgt>
                                        </p:tgtEl>
                                        <p:attrNameLst>
                                          <p:attrName>style.visibility</p:attrName>
                                        </p:attrNameLst>
                                      </p:cBhvr>
                                      <p:to>
                                        <p:strVal val="visible"/>
                                      </p:to>
                                    </p:set>
                                    <p:animEffect transition="in" filter="wipe(left)">
                                      <p:cBhvr>
                                        <p:cTn id="43" dur="100"/>
                                        <p:tgtEl>
                                          <p:spTgt spid="3">
                                            <p:graphicEl>
                                              <a:chart seriesIdx="-4" categoryIdx="9" bldStep="category"/>
                                            </p:graphicEl>
                                          </p:spTgt>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
                                            <p:graphicEl>
                                              <a:chart seriesIdx="-4" categoryIdx="10" bldStep="category"/>
                                            </p:graphicEl>
                                          </p:spTgt>
                                        </p:tgtEl>
                                        <p:attrNameLst>
                                          <p:attrName>style.visibility</p:attrName>
                                        </p:attrNameLst>
                                      </p:cBhvr>
                                      <p:to>
                                        <p:strVal val="visible"/>
                                      </p:to>
                                    </p:set>
                                    <p:animEffect transition="in" filter="wipe(left)">
                                      <p:cBhvr>
                                        <p:cTn id="47" dur="100"/>
                                        <p:tgtEl>
                                          <p:spTgt spid="3">
                                            <p:graphicEl>
                                              <a:chart seriesIdx="-4" categoryIdx="10" bldStep="category"/>
                                            </p:graphicEl>
                                          </p:spTgt>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3">
                                            <p:graphicEl>
                                              <a:chart seriesIdx="-4" categoryIdx="11" bldStep="category"/>
                                            </p:graphicEl>
                                          </p:spTgt>
                                        </p:tgtEl>
                                        <p:attrNameLst>
                                          <p:attrName>style.visibility</p:attrName>
                                        </p:attrNameLst>
                                      </p:cBhvr>
                                      <p:to>
                                        <p:strVal val="visible"/>
                                      </p:to>
                                    </p:set>
                                    <p:animEffect transition="in" filter="wipe(left)">
                                      <p:cBhvr>
                                        <p:cTn id="51" dur="100"/>
                                        <p:tgtEl>
                                          <p:spTgt spid="3">
                                            <p:graphicEl>
                                              <a:chart seriesIdx="-4" categoryIdx="11" bldStep="category"/>
                                            </p:graphicEl>
                                          </p:spTgt>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3">
                                            <p:graphicEl>
                                              <a:chart seriesIdx="-4" categoryIdx="12" bldStep="category"/>
                                            </p:graphicEl>
                                          </p:spTgt>
                                        </p:tgtEl>
                                        <p:attrNameLst>
                                          <p:attrName>style.visibility</p:attrName>
                                        </p:attrNameLst>
                                      </p:cBhvr>
                                      <p:to>
                                        <p:strVal val="visible"/>
                                      </p:to>
                                    </p:set>
                                    <p:animEffect transition="in" filter="wipe(left)">
                                      <p:cBhvr>
                                        <p:cTn id="55" dur="100"/>
                                        <p:tgtEl>
                                          <p:spTgt spid="3">
                                            <p:graphicEl>
                                              <a:chart seriesIdx="-4" categoryIdx="12" bldStep="category"/>
                                            </p:graphicEl>
                                          </p:spTgt>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3">
                                            <p:graphicEl>
                                              <a:chart seriesIdx="-4" categoryIdx="13" bldStep="category"/>
                                            </p:graphicEl>
                                          </p:spTgt>
                                        </p:tgtEl>
                                        <p:attrNameLst>
                                          <p:attrName>style.visibility</p:attrName>
                                        </p:attrNameLst>
                                      </p:cBhvr>
                                      <p:to>
                                        <p:strVal val="visible"/>
                                      </p:to>
                                    </p:set>
                                    <p:animEffect transition="in" filter="wipe(left)">
                                      <p:cBhvr>
                                        <p:cTn id="59" dur="100"/>
                                        <p:tgtEl>
                                          <p:spTgt spid="3">
                                            <p:graphicEl>
                                              <a:chart seriesIdx="-4" categoryIdx="13" bldStep="category"/>
                                            </p:graphicEl>
                                          </p:spTgt>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3">
                                            <p:graphicEl>
                                              <a:chart seriesIdx="-4" categoryIdx="14" bldStep="category"/>
                                            </p:graphicEl>
                                          </p:spTgt>
                                        </p:tgtEl>
                                        <p:attrNameLst>
                                          <p:attrName>style.visibility</p:attrName>
                                        </p:attrNameLst>
                                      </p:cBhvr>
                                      <p:to>
                                        <p:strVal val="visible"/>
                                      </p:to>
                                    </p:set>
                                    <p:animEffect transition="in" filter="wipe(left)">
                                      <p:cBhvr>
                                        <p:cTn id="63" dur="100"/>
                                        <p:tgtEl>
                                          <p:spTgt spid="3">
                                            <p:graphicEl>
                                              <a:chart seriesIdx="-4" categoryIdx="14" bldStep="category"/>
                                            </p:graphicEl>
                                          </p:spTgt>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3">
                                            <p:graphicEl>
                                              <a:chart seriesIdx="-4" categoryIdx="15" bldStep="category"/>
                                            </p:graphicEl>
                                          </p:spTgt>
                                        </p:tgtEl>
                                        <p:attrNameLst>
                                          <p:attrName>style.visibility</p:attrName>
                                        </p:attrNameLst>
                                      </p:cBhvr>
                                      <p:to>
                                        <p:strVal val="visible"/>
                                      </p:to>
                                    </p:set>
                                    <p:animEffect transition="in" filter="wipe(left)">
                                      <p:cBhvr>
                                        <p:cTn id="67" dur="100"/>
                                        <p:tgtEl>
                                          <p:spTgt spid="3">
                                            <p:graphicEl>
                                              <a:chart seriesIdx="-4" categoryIdx="15" bldStep="category"/>
                                            </p:graphicEl>
                                          </p:spTgt>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3">
                                            <p:graphicEl>
                                              <a:chart seriesIdx="-4" categoryIdx="16" bldStep="category"/>
                                            </p:graphicEl>
                                          </p:spTgt>
                                        </p:tgtEl>
                                        <p:attrNameLst>
                                          <p:attrName>style.visibility</p:attrName>
                                        </p:attrNameLst>
                                      </p:cBhvr>
                                      <p:to>
                                        <p:strVal val="visible"/>
                                      </p:to>
                                    </p:set>
                                    <p:animEffect transition="in" filter="wipe(left)">
                                      <p:cBhvr>
                                        <p:cTn id="71" dur="100"/>
                                        <p:tgtEl>
                                          <p:spTgt spid="3">
                                            <p:graphicEl>
                                              <a:chart seriesIdx="-4" categoryIdx="16" bldStep="category"/>
                                            </p:graphicEl>
                                          </p:spTgt>
                                        </p:tgtEl>
                                      </p:cBhvr>
                                    </p:animEffect>
                                  </p:childTnLst>
                                </p:cTn>
                              </p:par>
                            </p:childTnLst>
                          </p:cTn>
                        </p:par>
                        <p:par>
                          <p:cTn id="72" fill="hold">
                            <p:stCondLst>
                              <p:cond delay="1700"/>
                            </p:stCondLst>
                            <p:childTnLst>
                              <p:par>
                                <p:cTn id="73" presetID="22" presetClass="entr" presetSubtype="8" fill="hold" grpId="0" nodeType="afterEffect">
                                  <p:stCondLst>
                                    <p:cond delay="0"/>
                                  </p:stCondLst>
                                  <p:childTnLst>
                                    <p:set>
                                      <p:cBhvr>
                                        <p:cTn id="74" dur="1" fill="hold">
                                          <p:stCondLst>
                                            <p:cond delay="0"/>
                                          </p:stCondLst>
                                        </p:cTn>
                                        <p:tgtEl>
                                          <p:spTgt spid="3">
                                            <p:graphicEl>
                                              <a:chart seriesIdx="-4" categoryIdx="17" bldStep="category"/>
                                            </p:graphicEl>
                                          </p:spTgt>
                                        </p:tgtEl>
                                        <p:attrNameLst>
                                          <p:attrName>style.visibility</p:attrName>
                                        </p:attrNameLst>
                                      </p:cBhvr>
                                      <p:to>
                                        <p:strVal val="visible"/>
                                      </p:to>
                                    </p:set>
                                    <p:animEffect transition="in" filter="wipe(left)">
                                      <p:cBhvr>
                                        <p:cTn id="75" dur="100"/>
                                        <p:tgtEl>
                                          <p:spTgt spid="3">
                                            <p:graphicEl>
                                              <a:chart seriesIdx="-4" categoryIdx="17" bldStep="category"/>
                                            </p:graphicEl>
                                          </p:spTgt>
                                        </p:tgtEl>
                                      </p:cBhvr>
                                    </p:animEffect>
                                  </p:childTnLst>
                                </p:cTn>
                              </p:par>
                            </p:childTnLst>
                          </p:cTn>
                        </p:par>
                        <p:par>
                          <p:cTn id="76" fill="hold">
                            <p:stCondLst>
                              <p:cond delay="1800"/>
                            </p:stCondLst>
                            <p:childTnLst>
                              <p:par>
                                <p:cTn id="77" presetID="22" presetClass="entr" presetSubtype="8" fill="hold" grpId="0" nodeType="afterEffect">
                                  <p:stCondLst>
                                    <p:cond delay="0"/>
                                  </p:stCondLst>
                                  <p:childTnLst>
                                    <p:set>
                                      <p:cBhvr>
                                        <p:cTn id="78" dur="1" fill="hold">
                                          <p:stCondLst>
                                            <p:cond delay="0"/>
                                          </p:stCondLst>
                                        </p:cTn>
                                        <p:tgtEl>
                                          <p:spTgt spid="3">
                                            <p:graphicEl>
                                              <a:chart seriesIdx="-4" categoryIdx="18" bldStep="category"/>
                                            </p:graphicEl>
                                          </p:spTgt>
                                        </p:tgtEl>
                                        <p:attrNameLst>
                                          <p:attrName>style.visibility</p:attrName>
                                        </p:attrNameLst>
                                      </p:cBhvr>
                                      <p:to>
                                        <p:strVal val="visible"/>
                                      </p:to>
                                    </p:set>
                                    <p:animEffect transition="in" filter="wipe(left)">
                                      <p:cBhvr>
                                        <p:cTn id="79" dur="100"/>
                                        <p:tgtEl>
                                          <p:spTgt spid="3">
                                            <p:graphicEl>
                                              <a:chart seriesIdx="-4" categoryIdx="18" bldStep="category"/>
                                            </p:graphicEl>
                                          </p:spTgt>
                                        </p:tgtEl>
                                      </p:cBhvr>
                                    </p:animEffect>
                                  </p:childTnLst>
                                </p:cTn>
                              </p:par>
                            </p:childTnLst>
                          </p:cTn>
                        </p:par>
                        <p:par>
                          <p:cTn id="80" fill="hold">
                            <p:stCondLst>
                              <p:cond delay="1900"/>
                            </p:stCondLst>
                            <p:childTnLst>
                              <p:par>
                                <p:cTn id="81" presetID="22" presetClass="entr" presetSubtype="8" fill="hold" grpId="0" nodeType="afterEffect">
                                  <p:stCondLst>
                                    <p:cond delay="0"/>
                                  </p:stCondLst>
                                  <p:childTnLst>
                                    <p:set>
                                      <p:cBhvr>
                                        <p:cTn id="82" dur="1" fill="hold">
                                          <p:stCondLst>
                                            <p:cond delay="0"/>
                                          </p:stCondLst>
                                        </p:cTn>
                                        <p:tgtEl>
                                          <p:spTgt spid="3">
                                            <p:graphicEl>
                                              <a:chart seriesIdx="-4" categoryIdx="19" bldStep="category"/>
                                            </p:graphicEl>
                                          </p:spTgt>
                                        </p:tgtEl>
                                        <p:attrNameLst>
                                          <p:attrName>style.visibility</p:attrName>
                                        </p:attrNameLst>
                                      </p:cBhvr>
                                      <p:to>
                                        <p:strVal val="visible"/>
                                      </p:to>
                                    </p:set>
                                    <p:animEffect transition="in" filter="wipe(left)">
                                      <p:cBhvr>
                                        <p:cTn id="83" dur="100"/>
                                        <p:tgtEl>
                                          <p:spTgt spid="3">
                                            <p:graphicEl>
                                              <a:chart seriesIdx="-4" categoryIdx="19" bldStep="category"/>
                                            </p:graphicEl>
                                          </p:spTgt>
                                        </p:tgtEl>
                                      </p:cBhvr>
                                    </p:animEffect>
                                  </p:childTnLst>
                                </p:cTn>
                              </p:par>
                            </p:childTnLst>
                          </p:cTn>
                        </p:par>
                        <p:par>
                          <p:cTn id="84" fill="hold">
                            <p:stCondLst>
                              <p:cond delay="2000"/>
                            </p:stCondLst>
                            <p:childTnLst>
                              <p:par>
                                <p:cTn id="85" presetID="22" presetClass="entr" presetSubtype="8" fill="hold" grpId="0" nodeType="afterEffect">
                                  <p:stCondLst>
                                    <p:cond delay="0"/>
                                  </p:stCondLst>
                                  <p:childTnLst>
                                    <p:set>
                                      <p:cBhvr>
                                        <p:cTn id="86" dur="1" fill="hold">
                                          <p:stCondLst>
                                            <p:cond delay="0"/>
                                          </p:stCondLst>
                                        </p:cTn>
                                        <p:tgtEl>
                                          <p:spTgt spid="3">
                                            <p:graphicEl>
                                              <a:chart seriesIdx="-4" categoryIdx="20" bldStep="category"/>
                                            </p:graphicEl>
                                          </p:spTgt>
                                        </p:tgtEl>
                                        <p:attrNameLst>
                                          <p:attrName>style.visibility</p:attrName>
                                        </p:attrNameLst>
                                      </p:cBhvr>
                                      <p:to>
                                        <p:strVal val="visible"/>
                                      </p:to>
                                    </p:set>
                                    <p:animEffect transition="in" filter="wipe(left)">
                                      <p:cBhvr>
                                        <p:cTn id="87" dur="100"/>
                                        <p:tgtEl>
                                          <p:spTgt spid="3">
                                            <p:graphicEl>
                                              <a:chart seriesIdx="-4" categoryIdx="20" bldStep="category"/>
                                            </p:graphicEl>
                                          </p:spTgt>
                                        </p:tgtEl>
                                      </p:cBhvr>
                                    </p:animEffect>
                                  </p:childTnLst>
                                </p:cTn>
                              </p:par>
                            </p:childTnLst>
                          </p:cTn>
                        </p:par>
                        <p:par>
                          <p:cTn id="88" fill="hold">
                            <p:stCondLst>
                              <p:cond delay="2100"/>
                            </p:stCondLst>
                            <p:childTnLst>
                              <p:par>
                                <p:cTn id="89" presetID="22" presetClass="entr" presetSubtype="8" fill="hold" grpId="0" nodeType="afterEffect">
                                  <p:stCondLst>
                                    <p:cond delay="0"/>
                                  </p:stCondLst>
                                  <p:childTnLst>
                                    <p:set>
                                      <p:cBhvr>
                                        <p:cTn id="90" dur="1" fill="hold">
                                          <p:stCondLst>
                                            <p:cond delay="0"/>
                                          </p:stCondLst>
                                        </p:cTn>
                                        <p:tgtEl>
                                          <p:spTgt spid="3">
                                            <p:graphicEl>
                                              <a:chart seriesIdx="-4" categoryIdx="21" bldStep="category"/>
                                            </p:graphicEl>
                                          </p:spTgt>
                                        </p:tgtEl>
                                        <p:attrNameLst>
                                          <p:attrName>style.visibility</p:attrName>
                                        </p:attrNameLst>
                                      </p:cBhvr>
                                      <p:to>
                                        <p:strVal val="visible"/>
                                      </p:to>
                                    </p:set>
                                    <p:animEffect transition="in" filter="wipe(left)">
                                      <p:cBhvr>
                                        <p:cTn id="91" dur="100"/>
                                        <p:tgtEl>
                                          <p:spTgt spid="3">
                                            <p:graphicEl>
                                              <a:chart seriesIdx="-4" categoryIdx="21" bldStep="category"/>
                                            </p:graphicEl>
                                          </p:spTgt>
                                        </p:tgtEl>
                                      </p:cBhvr>
                                    </p:animEffect>
                                  </p:childTnLst>
                                </p:cTn>
                              </p:par>
                            </p:childTnLst>
                          </p:cTn>
                        </p:par>
                        <p:par>
                          <p:cTn id="92" fill="hold">
                            <p:stCondLst>
                              <p:cond delay="2200"/>
                            </p:stCondLst>
                            <p:childTnLst>
                              <p:par>
                                <p:cTn id="93" presetID="22" presetClass="entr" presetSubtype="8" fill="hold" grpId="0" nodeType="afterEffect">
                                  <p:stCondLst>
                                    <p:cond delay="0"/>
                                  </p:stCondLst>
                                  <p:childTnLst>
                                    <p:set>
                                      <p:cBhvr>
                                        <p:cTn id="94" dur="1" fill="hold">
                                          <p:stCondLst>
                                            <p:cond delay="0"/>
                                          </p:stCondLst>
                                        </p:cTn>
                                        <p:tgtEl>
                                          <p:spTgt spid="3">
                                            <p:graphicEl>
                                              <a:chart seriesIdx="-4" categoryIdx="22" bldStep="category"/>
                                            </p:graphicEl>
                                          </p:spTgt>
                                        </p:tgtEl>
                                        <p:attrNameLst>
                                          <p:attrName>style.visibility</p:attrName>
                                        </p:attrNameLst>
                                      </p:cBhvr>
                                      <p:to>
                                        <p:strVal val="visible"/>
                                      </p:to>
                                    </p:set>
                                    <p:animEffect transition="in" filter="wipe(left)">
                                      <p:cBhvr>
                                        <p:cTn id="95" dur="100"/>
                                        <p:tgtEl>
                                          <p:spTgt spid="3">
                                            <p:graphicEl>
                                              <a:chart seriesIdx="-4" categoryIdx="22" bldStep="category"/>
                                            </p:graphicEl>
                                          </p:spTgt>
                                        </p:tgtEl>
                                      </p:cBhvr>
                                    </p:animEffect>
                                  </p:childTnLst>
                                </p:cTn>
                              </p:par>
                            </p:childTnLst>
                          </p:cTn>
                        </p:par>
                        <p:par>
                          <p:cTn id="96" fill="hold">
                            <p:stCondLst>
                              <p:cond delay="2300"/>
                            </p:stCondLst>
                            <p:childTnLst>
                              <p:par>
                                <p:cTn id="97" presetID="22" presetClass="entr" presetSubtype="8" fill="hold" grpId="0" nodeType="afterEffect">
                                  <p:stCondLst>
                                    <p:cond delay="0"/>
                                  </p:stCondLst>
                                  <p:childTnLst>
                                    <p:set>
                                      <p:cBhvr>
                                        <p:cTn id="98" dur="1" fill="hold">
                                          <p:stCondLst>
                                            <p:cond delay="0"/>
                                          </p:stCondLst>
                                        </p:cTn>
                                        <p:tgtEl>
                                          <p:spTgt spid="3">
                                            <p:graphicEl>
                                              <a:chart seriesIdx="-4" categoryIdx="23" bldStep="category"/>
                                            </p:graphicEl>
                                          </p:spTgt>
                                        </p:tgtEl>
                                        <p:attrNameLst>
                                          <p:attrName>style.visibility</p:attrName>
                                        </p:attrNameLst>
                                      </p:cBhvr>
                                      <p:to>
                                        <p:strVal val="visible"/>
                                      </p:to>
                                    </p:set>
                                    <p:animEffect transition="in" filter="wipe(left)">
                                      <p:cBhvr>
                                        <p:cTn id="99" dur="100"/>
                                        <p:tgtEl>
                                          <p:spTgt spid="3">
                                            <p:graphicEl>
                                              <a:chart seriesIdx="-4" categoryIdx="23" bldStep="category"/>
                                            </p:graphicEl>
                                          </p:spTgt>
                                        </p:tgtEl>
                                      </p:cBhvr>
                                    </p:animEffect>
                                  </p:childTnLst>
                                </p:cTn>
                              </p:par>
                            </p:childTnLst>
                          </p:cTn>
                        </p:par>
                        <p:par>
                          <p:cTn id="100" fill="hold">
                            <p:stCondLst>
                              <p:cond delay="2400"/>
                            </p:stCondLst>
                            <p:childTnLst>
                              <p:par>
                                <p:cTn id="101" presetID="22" presetClass="entr" presetSubtype="8" fill="hold" grpId="0" nodeType="afterEffect">
                                  <p:stCondLst>
                                    <p:cond delay="0"/>
                                  </p:stCondLst>
                                  <p:childTnLst>
                                    <p:set>
                                      <p:cBhvr>
                                        <p:cTn id="102" dur="1" fill="hold">
                                          <p:stCondLst>
                                            <p:cond delay="0"/>
                                          </p:stCondLst>
                                        </p:cTn>
                                        <p:tgtEl>
                                          <p:spTgt spid="3">
                                            <p:graphicEl>
                                              <a:chart seriesIdx="-4" categoryIdx="24" bldStep="category"/>
                                            </p:graphicEl>
                                          </p:spTgt>
                                        </p:tgtEl>
                                        <p:attrNameLst>
                                          <p:attrName>style.visibility</p:attrName>
                                        </p:attrNameLst>
                                      </p:cBhvr>
                                      <p:to>
                                        <p:strVal val="visible"/>
                                      </p:to>
                                    </p:set>
                                    <p:animEffect transition="in" filter="wipe(left)">
                                      <p:cBhvr>
                                        <p:cTn id="103" dur="100"/>
                                        <p:tgtEl>
                                          <p:spTgt spid="3">
                                            <p:graphicEl>
                                              <a:chart seriesIdx="-4" categoryIdx="24" bldStep="category"/>
                                            </p:graphicEl>
                                          </p:spTgt>
                                        </p:tgtEl>
                                      </p:cBhvr>
                                    </p:animEffect>
                                  </p:childTnLst>
                                </p:cTn>
                              </p:par>
                            </p:childTnLst>
                          </p:cTn>
                        </p:par>
                        <p:par>
                          <p:cTn id="104" fill="hold">
                            <p:stCondLst>
                              <p:cond delay="2500"/>
                            </p:stCondLst>
                            <p:childTnLst>
                              <p:par>
                                <p:cTn id="105" presetID="22" presetClass="entr" presetSubtype="8" fill="hold" grpId="0" nodeType="afterEffect">
                                  <p:stCondLst>
                                    <p:cond delay="0"/>
                                  </p:stCondLst>
                                  <p:childTnLst>
                                    <p:set>
                                      <p:cBhvr>
                                        <p:cTn id="106" dur="1" fill="hold">
                                          <p:stCondLst>
                                            <p:cond delay="0"/>
                                          </p:stCondLst>
                                        </p:cTn>
                                        <p:tgtEl>
                                          <p:spTgt spid="3">
                                            <p:graphicEl>
                                              <a:chart seriesIdx="-4" categoryIdx="25" bldStep="category"/>
                                            </p:graphicEl>
                                          </p:spTgt>
                                        </p:tgtEl>
                                        <p:attrNameLst>
                                          <p:attrName>style.visibility</p:attrName>
                                        </p:attrNameLst>
                                      </p:cBhvr>
                                      <p:to>
                                        <p:strVal val="visible"/>
                                      </p:to>
                                    </p:set>
                                    <p:animEffect transition="in" filter="wipe(left)">
                                      <p:cBhvr>
                                        <p:cTn id="107" dur="100"/>
                                        <p:tgtEl>
                                          <p:spTgt spid="3">
                                            <p:graphicEl>
                                              <a:chart seriesIdx="-4" categoryIdx="25" bldStep="category"/>
                                            </p:graphicEl>
                                          </p:spTgt>
                                        </p:tgtEl>
                                      </p:cBhvr>
                                    </p:animEffect>
                                  </p:childTnLst>
                                </p:cTn>
                              </p:par>
                            </p:childTnLst>
                          </p:cTn>
                        </p:par>
                        <p:par>
                          <p:cTn id="108" fill="hold">
                            <p:stCondLst>
                              <p:cond delay="2600"/>
                            </p:stCondLst>
                            <p:childTnLst>
                              <p:par>
                                <p:cTn id="109" presetID="22" presetClass="entr" presetSubtype="8" fill="hold" grpId="0" nodeType="afterEffect">
                                  <p:stCondLst>
                                    <p:cond delay="0"/>
                                  </p:stCondLst>
                                  <p:childTnLst>
                                    <p:set>
                                      <p:cBhvr>
                                        <p:cTn id="110" dur="1" fill="hold">
                                          <p:stCondLst>
                                            <p:cond delay="0"/>
                                          </p:stCondLst>
                                        </p:cTn>
                                        <p:tgtEl>
                                          <p:spTgt spid="3">
                                            <p:graphicEl>
                                              <a:chart seriesIdx="-4" categoryIdx="26" bldStep="category"/>
                                            </p:graphicEl>
                                          </p:spTgt>
                                        </p:tgtEl>
                                        <p:attrNameLst>
                                          <p:attrName>style.visibility</p:attrName>
                                        </p:attrNameLst>
                                      </p:cBhvr>
                                      <p:to>
                                        <p:strVal val="visible"/>
                                      </p:to>
                                    </p:set>
                                    <p:animEffect transition="in" filter="wipe(left)">
                                      <p:cBhvr>
                                        <p:cTn id="111" dur="100"/>
                                        <p:tgtEl>
                                          <p:spTgt spid="3">
                                            <p:graphicEl>
                                              <a:chart seriesIdx="-4" categoryIdx="26" bldStep="category"/>
                                            </p:graphicEl>
                                          </p:spTgt>
                                        </p:tgtEl>
                                      </p:cBhvr>
                                    </p:animEffect>
                                  </p:childTnLst>
                                </p:cTn>
                              </p:par>
                            </p:childTnLst>
                          </p:cTn>
                        </p:par>
                        <p:par>
                          <p:cTn id="112" fill="hold">
                            <p:stCondLst>
                              <p:cond delay="2700"/>
                            </p:stCondLst>
                            <p:childTnLst>
                              <p:par>
                                <p:cTn id="113" presetID="22" presetClass="entr" presetSubtype="8" fill="hold" grpId="0" nodeType="afterEffect">
                                  <p:stCondLst>
                                    <p:cond delay="0"/>
                                  </p:stCondLst>
                                  <p:childTnLst>
                                    <p:set>
                                      <p:cBhvr>
                                        <p:cTn id="114" dur="1" fill="hold">
                                          <p:stCondLst>
                                            <p:cond delay="0"/>
                                          </p:stCondLst>
                                        </p:cTn>
                                        <p:tgtEl>
                                          <p:spTgt spid="3">
                                            <p:graphicEl>
                                              <a:chart seriesIdx="-4" categoryIdx="27" bldStep="category"/>
                                            </p:graphicEl>
                                          </p:spTgt>
                                        </p:tgtEl>
                                        <p:attrNameLst>
                                          <p:attrName>style.visibility</p:attrName>
                                        </p:attrNameLst>
                                      </p:cBhvr>
                                      <p:to>
                                        <p:strVal val="visible"/>
                                      </p:to>
                                    </p:set>
                                    <p:animEffect transition="in" filter="wipe(left)">
                                      <p:cBhvr>
                                        <p:cTn id="115" dur="100"/>
                                        <p:tgtEl>
                                          <p:spTgt spid="3">
                                            <p:graphicEl>
                                              <a:chart seriesIdx="-4" categoryIdx="27" bldStep="category"/>
                                            </p:graphicEl>
                                          </p:spTgt>
                                        </p:tgtEl>
                                      </p:cBhvr>
                                    </p:animEffect>
                                  </p:childTnLst>
                                </p:cTn>
                              </p:par>
                            </p:childTnLst>
                          </p:cTn>
                        </p:par>
                        <p:par>
                          <p:cTn id="116" fill="hold">
                            <p:stCondLst>
                              <p:cond delay="2800"/>
                            </p:stCondLst>
                            <p:childTnLst>
                              <p:par>
                                <p:cTn id="117" presetID="22" presetClass="entr" presetSubtype="8" fill="hold" grpId="0" nodeType="afterEffect">
                                  <p:stCondLst>
                                    <p:cond delay="0"/>
                                  </p:stCondLst>
                                  <p:childTnLst>
                                    <p:set>
                                      <p:cBhvr>
                                        <p:cTn id="118" dur="1" fill="hold">
                                          <p:stCondLst>
                                            <p:cond delay="0"/>
                                          </p:stCondLst>
                                        </p:cTn>
                                        <p:tgtEl>
                                          <p:spTgt spid="3">
                                            <p:graphicEl>
                                              <a:chart seriesIdx="-4" categoryIdx="28" bldStep="category"/>
                                            </p:graphicEl>
                                          </p:spTgt>
                                        </p:tgtEl>
                                        <p:attrNameLst>
                                          <p:attrName>style.visibility</p:attrName>
                                        </p:attrNameLst>
                                      </p:cBhvr>
                                      <p:to>
                                        <p:strVal val="visible"/>
                                      </p:to>
                                    </p:set>
                                    <p:animEffect transition="in" filter="wipe(left)">
                                      <p:cBhvr>
                                        <p:cTn id="119" dur="100"/>
                                        <p:tgtEl>
                                          <p:spTgt spid="3">
                                            <p:graphicEl>
                                              <a:chart seriesIdx="-4" categoryIdx="28" bldStep="category"/>
                                            </p:graphicEl>
                                          </p:spTgt>
                                        </p:tgtEl>
                                      </p:cBhvr>
                                    </p:animEffect>
                                  </p:childTnLst>
                                </p:cTn>
                              </p:par>
                            </p:childTnLst>
                          </p:cTn>
                        </p:par>
                        <p:par>
                          <p:cTn id="120" fill="hold">
                            <p:stCondLst>
                              <p:cond delay="2900"/>
                            </p:stCondLst>
                            <p:childTnLst>
                              <p:par>
                                <p:cTn id="121" presetID="22" presetClass="entr" presetSubtype="8" fill="hold" grpId="0" nodeType="afterEffect">
                                  <p:stCondLst>
                                    <p:cond delay="0"/>
                                  </p:stCondLst>
                                  <p:childTnLst>
                                    <p:set>
                                      <p:cBhvr>
                                        <p:cTn id="122" dur="1" fill="hold">
                                          <p:stCondLst>
                                            <p:cond delay="0"/>
                                          </p:stCondLst>
                                        </p:cTn>
                                        <p:tgtEl>
                                          <p:spTgt spid="3">
                                            <p:graphicEl>
                                              <a:chart seriesIdx="-4" categoryIdx="29" bldStep="category"/>
                                            </p:graphicEl>
                                          </p:spTgt>
                                        </p:tgtEl>
                                        <p:attrNameLst>
                                          <p:attrName>style.visibility</p:attrName>
                                        </p:attrNameLst>
                                      </p:cBhvr>
                                      <p:to>
                                        <p:strVal val="visible"/>
                                      </p:to>
                                    </p:set>
                                    <p:animEffect transition="in" filter="wipe(left)">
                                      <p:cBhvr>
                                        <p:cTn id="123" dur="100"/>
                                        <p:tgtEl>
                                          <p:spTgt spid="3">
                                            <p:graphicEl>
                                              <a:chart seriesIdx="-4" categoryIdx="29" bldStep="category"/>
                                            </p:graphicEl>
                                          </p:spTgt>
                                        </p:tgtEl>
                                      </p:cBhvr>
                                    </p:animEffect>
                                  </p:childTnLst>
                                </p:cTn>
                              </p:par>
                            </p:childTnLst>
                          </p:cTn>
                        </p:par>
                        <p:par>
                          <p:cTn id="124" fill="hold">
                            <p:stCondLst>
                              <p:cond delay="3000"/>
                            </p:stCondLst>
                            <p:childTnLst>
                              <p:par>
                                <p:cTn id="125" presetID="22" presetClass="entr" presetSubtype="8" fill="hold" grpId="0" nodeType="afterEffect">
                                  <p:stCondLst>
                                    <p:cond delay="0"/>
                                  </p:stCondLst>
                                  <p:childTnLst>
                                    <p:set>
                                      <p:cBhvr>
                                        <p:cTn id="126" dur="1" fill="hold">
                                          <p:stCondLst>
                                            <p:cond delay="0"/>
                                          </p:stCondLst>
                                        </p:cTn>
                                        <p:tgtEl>
                                          <p:spTgt spid="3">
                                            <p:graphicEl>
                                              <a:chart seriesIdx="-4" categoryIdx="30" bldStep="category"/>
                                            </p:graphicEl>
                                          </p:spTgt>
                                        </p:tgtEl>
                                        <p:attrNameLst>
                                          <p:attrName>style.visibility</p:attrName>
                                        </p:attrNameLst>
                                      </p:cBhvr>
                                      <p:to>
                                        <p:strVal val="visible"/>
                                      </p:to>
                                    </p:set>
                                    <p:animEffect transition="in" filter="wipe(left)">
                                      <p:cBhvr>
                                        <p:cTn id="127" dur="100"/>
                                        <p:tgtEl>
                                          <p:spTgt spid="3">
                                            <p:graphicEl>
                                              <a:chart seriesIdx="-4" categoryIdx="30" bldStep="category"/>
                                            </p:graphicEl>
                                          </p:spTgt>
                                        </p:tgtEl>
                                      </p:cBhvr>
                                    </p:animEffect>
                                  </p:childTnLst>
                                </p:cTn>
                              </p:par>
                            </p:childTnLst>
                          </p:cTn>
                        </p:par>
                        <p:par>
                          <p:cTn id="128" fill="hold">
                            <p:stCondLst>
                              <p:cond delay="3100"/>
                            </p:stCondLst>
                            <p:childTnLst>
                              <p:par>
                                <p:cTn id="129" presetID="22" presetClass="entr" presetSubtype="8" fill="hold" grpId="0" nodeType="afterEffect">
                                  <p:stCondLst>
                                    <p:cond delay="0"/>
                                  </p:stCondLst>
                                  <p:childTnLst>
                                    <p:set>
                                      <p:cBhvr>
                                        <p:cTn id="130" dur="1" fill="hold">
                                          <p:stCondLst>
                                            <p:cond delay="0"/>
                                          </p:stCondLst>
                                        </p:cTn>
                                        <p:tgtEl>
                                          <p:spTgt spid="3">
                                            <p:graphicEl>
                                              <a:chart seriesIdx="-4" categoryIdx="31" bldStep="category"/>
                                            </p:graphicEl>
                                          </p:spTgt>
                                        </p:tgtEl>
                                        <p:attrNameLst>
                                          <p:attrName>style.visibility</p:attrName>
                                        </p:attrNameLst>
                                      </p:cBhvr>
                                      <p:to>
                                        <p:strVal val="visible"/>
                                      </p:to>
                                    </p:set>
                                    <p:animEffect transition="in" filter="wipe(left)">
                                      <p:cBhvr>
                                        <p:cTn id="131" dur="100"/>
                                        <p:tgtEl>
                                          <p:spTgt spid="3">
                                            <p:graphicEl>
                                              <a:chart seriesIdx="-4" categoryIdx="31" bldStep="category"/>
                                            </p:graphicEl>
                                          </p:spTgt>
                                        </p:tgtEl>
                                      </p:cBhvr>
                                    </p:animEffect>
                                  </p:childTnLst>
                                </p:cTn>
                              </p:par>
                            </p:childTnLst>
                          </p:cTn>
                        </p:par>
                        <p:par>
                          <p:cTn id="132" fill="hold">
                            <p:stCondLst>
                              <p:cond delay="3200"/>
                            </p:stCondLst>
                            <p:childTnLst>
                              <p:par>
                                <p:cTn id="133" presetID="22" presetClass="entr" presetSubtype="8" fill="hold" grpId="0" nodeType="afterEffect">
                                  <p:stCondLst>
                                    <p:cond delay="0"/>
                                  </p:stCondLst>
                                  <p:childTnLst>
                                    <p:set>
                                      <p:cBhvr>
                                        <p:cTn id="134" dur="1" fill="hold">
                                          <p:stCondLst>
                                            <p:cond delay="0"/>
                                          </p:stCondLst>
                                        </p:cTn>
                                        <p:tgtEl>
                                          <p:spTgt spid="3">
                                            <p:graphicEl>
                                              <a:chart seriesIdx="-4" categoryIdx="32" bldStep="category"/>
                                            </p:graphicEl>
                                          </p:spTgt>
                                        </p:tgtEl>
                                        <p:attrNameLst>
                                          <p:attrName>style.visibility</p:attrName>
                                        </p:attrNameLst>
                                      </p:cBhvr>
                                      <p:to>
                                        <p:strVal val="visible"/>
                                      </p:to>
                                    </p:set>
                                    <p:animEffect transition="in" filter="wipe(left)">
                                      <p:cBhvr>
                                        <p:cTn id="135" dur="100"/>
                                        <p:tgtEl>
                                          <p:spTgt spid="3">
                                            <p:graphicEl>
                                              <a:chart seriesIdx="-4" categoryIdx="32" bldStep="category"/>
                                            </p:graphicEl>
                                          </p:spTgt>
                                        </p:tgtEl>
                                      </p:cBhvr>
                                    </p:animEffect>
                                  </p:childTnLst>
                                </p:cTn>
                              </p:par>
                            </p:childTnLst>
                          </p:cTn>
                        </p:par>
                        <p:par>
                          <p:cTn id="136" fill="hold">
                            <p:stCondLst>
                              <p:cond delay="3300"/>
                            </p:stCondLst>
                            <p:childTnLst>
                              <p:par>
                                <p:cTn id="137" presetID="22" presetClass="entr" presetSubtype="8" fill="hold" grpId="0" nodeType="afterEffect">
                                  <p:stCondLst>
                                    <p:cond delay="0"/>
                                  </p:stCondLst>
                                  <p:childTnLst>
                                    <p:set>
                                      <p:cBhvr>
                                        <p:cTn id="138" dur="1" fill="hold">
                                          <p:stCondLst>
                                            <p:cond delay="0"/>
                                          </p:stCondLst>
                                        </p:cTn>
                                        <p:tgtEl>
                                          <p:spTgt spid="3">
                                            <p:graphicEl>
                                              <a:chart seriesIdx="-4" categoryIdx="33" bldStep="category"/>
                                            </p:graphicEl>
                                          </p:spTgt>
                                        </p:tgtEl>
                                        <p:attrNameLst>
                                          <p:attrName>style.visibility</p:attrName>
                                        </p:attrNameLst>
                                      </p:cBhvr>
                                      <p:to>
                                        <p:strVal val="visible"/>
                                      </p:to>
                                    </p:set>
                                    <p:animEffect transition="in" filter="wipe(left)">
                                      <p:cBhvr>
                                        <p:cTn id="139" dur="100"/>
                                        <p:tgtEl>
                                          <p:spTgt spid="3">
                                            <p:graphicEl>
                                              <a:chart seriesIdx="-4" categoryIdx="33" bldStep="category"/>
                                            </p:graphicEl>
                                          </p:spTgt>
                                        </p:tgtEl>
                                      </p:cBhvr>
                                    </p:animEffect>
                                  </p:childTnLst>
                                </p:cTn>
                              </p:par>
                            </p:childTnLst>
                          </p:cTn>
                        </p:par>
                        <p:par>
                          <p:cTn id="140" fill="hold">
                            <p:stCondLst>
                              <p:cond delay="3400"/>
                            </p:stCondLst>
                            <p:childTnLst>
                              <p:par>
                                <p:cTn id="141" presetID="22" presetClass="entr" presetSubtype="8" fill="hold" grpId="0" nodeType="afterEffect">
                                  <p:stCondLst>
                                    <p:cond delay="0"/>
                                  </p:stCondLst>
                                  <p:childTnLst>
                                    <p:set>
                                      <p:cBhvr>
                                        <p:cTn id="142" dur="1" fill="hold">
                                          <p:stCondLst>
                                            <p:cond delay="0"/>
                                          </p:stCondLst>
                                        </p:cTn>
                                        <p:tgtEl>
                                          <p:spTgt spid="3">
                                            <p:graphicEl>
                                              <a:chart seriesIdx="-4" categoryIdx="34" bldStep="category"/>
                                            </p:graphicEl>
                                          </p:spTgt>
                                        </p:tgtEl>
                                        <p:attrNameLst>
                                          <p:attrName>style.visibility</p:attrName>
                                        </p:attrNameLst>
                                      </p:cBhvr>
                                      <p:to>
                                        <p:strVal val="visible"/>
                                      </p:to>
                                    </p:set>
                                    <p:animEffect transition="in" filter="wipe(left)">
                                      <p:cBhvr>
                                        <p:cTn id="143" dur="100"/>
                                        <p:tgtEl>
                                          <p:spTgt spid="3">
                                            <p:graphicEl>
                                              <a:chart seriesIdx="-4" categoryIdx="34" bldStep="category"/>
                                            </p:graphicEl>
                                          </p:spTgt>
                                        </p:tgtEl>
                                      </p:cBhvr>
                                    </p:animEffect>
                                  </p:childTnLst>
                                </p:cTn>
                              </p:par>
                            </p:childTnLst>
                          </p:cTn>
                        </p:par>
                        <p:par>
                          <p:cTn id="144" fill="hold">
                            <p:stCondLst>
                              <p:cond delay="3500"/>
                            </p:stCondLst>
                            <p:childTnLst>
                              <p:par>
                                <p:cTn id="145" presetID="22" presetClass="entr" presetSubtype="8" fill="hold" grpId="0" nodeType="afterEffect">
                                  <p:stCondLst>
                                    <p:cond delay="0"/>
                                  </p:stCondLst>
                                  <p:childTnLst>
                                    <p:set>
                                      <p:cBhvr>
                                        <p:cTn id="146" dur="1" fill="hold">
                                          <p:stCondLst>
                                            <p:cond delay="0"/>
                                          </p:stCondLst>
                                        </p:cTn>
                                        <p:tgtEl>
                                          <p:spTgt spid="3">
                                            <p:graphicEl>
                                              <a:chart seriesIdx="-4" categoryIdx="35" bldStep="category"/>
                                            </p:graphicEl>
                                          </p:spTgt>
                                        </p:tgtEl>
                                        <p:attrNameLst>
                                          <p:attrName>style.visibility</p:attrName>
                                        </p:attrNameLst>
                                      </p:cBhvr>
                                      <p:to>
                                        <p:strVal val="visible"/>
                                      </p:to>
                                    </p:set>
                                    <p:animEffect transition="in" filter="wipe(left)">
                                      <p:cBhvr>
                                        <p:cTn id="147" dur="100"/>
                                        <p:tgtEl>
                                          <p:spTgt spid="3">
                                            <p:graphicEl>
                                              <a:chart seriesIdx="-4" categoryIdx="35" bldStep="category"/>
                                            </p:graphicEl>
                                          </p:spTgt>
                                        </p:tgtEl>
                                      </p:cBhvr>
                                    </p:animEffect>
                                  </p:childTnLst>
                                </p:cTn>
                              </p:par>
                            </p:childTnLst>
                          </p:cTn>
                        </p:par>
                        <p:par>
                          <p:cTn id="148" fill="hold">
                            <p:stCondLst>
                              <p:cond delay="3600"/>
                            </p:stCondLst>
                            <p:childTnLst>
                              <p:par>
                                <p:cTn id="149" presetID="22" presetClass="entr" presetSubtype="8" fill="hold" grpId="0" nodeType="afterEffect">
                                  <p:stCondLst>
                                    <p:cond delay="0"/>
                                  </p:stCondLst>
                                  <p:childTnLst>
                                    <p:set>
                                      <p:cBhvr>
                                        <p:cTn id="150" dur="1" fill="hold">
                                          <p:stCondLst>
                                            <p:cond delay="0"/>
                                          </p:stCondLst>
                                        </p:cTn>
                                        <p:tgtEl>
                                          <p:spTgt spid="3">
                                            <p:graphicEl>
                                              <a:chart seriesIdx="-4" categoryIdx="36" bldStep="category"/>
                                            </p:graphicEl>
                                          </p:spTgt>
                                        </p:tgtEl>
                                        <p:attrNameLst>
                                          <p:attrName>style.visibility</p:attrName>
                                        </p:attrNameLst>
                                      </p:cBhvr>
                                      <p:to>
                                        <p:strVal val="visible"/>
                                      </p:to>
                                    </p:set>
                                    <p:animEffect transition="in" filter="wipe(left)">
                                      <p:cBhvr>
                                        <p:cTn id="151" dur="100"/>
                                        <p:tgtEl>
                                          <p:spTgt spid="3">
                                            <p:graphicEl>
                                              <a:chart seriesIdx="-4" categoryIdx="36" bldStep="category"/>
                                            </p:graphicEl>
                                          </p:spTgt>
                                        </p:tgtEl>
                                      </p:cBhvr>
                                    </p:animEffect>
                                  </p:childTnLst>
                                </p:cTn>
                              </p:par>
                            </p:childTnLst>
                          </p:cTn>
                        </p:par>
                        <p:par>
                          <p:cTn id="152" fill="hold">
                            <p:stCondLst>
                              <p:cond delay="3700"/>
                            </p:stCondLst>
                            <p:childTnLst>
                              <p:par>
                                <p:cTn id="153" presetID="22" presetClass="entr" presetSubtype="8" fill="hold" grpId="0" nodeType="afterEffect">
                                  <p:stCondLst>
                                    <p:cond delay="0"/>
                                  </p:stCondLst>
                                  <p:childTnLst>
                                    <p:set>
                                      <p:cBhvr>
                                        <p:cTn id="154" dur="1" fill="hold">
                                          <p:stCondLst>
                                            <p:cond delay="0"/>
                                          </p:stCondLst>
                                        </p:cTn>
                                        <p:tgtEl>
                                          <p:spTgt spid="3">
                                            <p:graphicEl>
                                              <a:chart seriesIdx="-4" categoryIdx="37" bldStep="category"/>
                                            </p:graphicEl>
                                          </p:spTgt>
                                        </p:tgtEl>
                                        <p:attrNameLst>
                                          <p:attrName>style.visibility</p:attrName>
                                        </p:attrNameLst>
                                      </p:cBhvr>
                                      <p:to>
                                        <p:strVal val="visible"/>
                                      </p:to>
                                    </p:set>
                                    <p:animEffect transition="in" filter="wipe(left)">
                                      <p:cBhvr>
                                        <p:cTn id="155" dur="100"/>
                                        <p:tgtEl>
                                          <p:spTgt spid="3">
                                            <p:graphicEl>
                                              <a:chart seriesIdx="-4" categoryIdx="37" bldStep="category"/>
                                            </p:graphicEl>
                                          </p:spTgt>
                                        </p:tgtEl>
                                      </p:cBhvr>
                                    </p:animEffect>
                                  </p:childTnLst>
                                </p:cTn>
                              </p:par>
                            </p:childTnLst>
                          </p:cTn>
                        </p:par>
                        <p:par>
                          <p:cTn id="156" fill="hold">
                            <p:stCondLst>
                              <p:cond delay="3800"/>
                            </p:stCondLst>
                            <p:childTnLst>
                              <p:par>
                                <p:cTn id="157" presetID="22" presetClass="entr" presetSubtype="8" fill="hold" grpId="0" nodeType="afterEffect">
                                  <p:stCondLst>
                                    <p:cond delay="0"/>
                                  </p:stCondLst>
                                  <p:childTnLst>
                                    <p:set>
                                      <p:cBhvr>
                                        <p:cTn id="158" dur="1" fill="hold">
                                          <p:stCondLst>
                                            <p:cond delay="0"/>
                                          </p:stCondLst>
                                        </p:cTn>
                                        <p:tgtEl>
                                          <p:spTgt spid="3">
                                            <p:graphicEl>
                                              <a:chart seriesIdx="-4" categoryIdx="38" bldStep="category"/>
                                            </p:graphicEl>
                                          </p:spTgt>
                                        </p:tgtEl>
                                        <p:attrNameLst>
                                          <p:attrName>style.visibility</p:attrName>
                                        </p:attrNameLst>
                                      </p:cBhvr>
                                      <p:to>
                                        <p:strVal val="visible"/>
                                      </p:to>
                                    </p:set>
                                    <p:animEffect transition="in" filter="wipe(left)">
                                      <p:cBhvr>
                                        <p:cTn id="159" dur="100"/>
                                        <p:tgtEl>
                                          <p:spTgt spid="3">
                                            <p:graphicEl>
                                              <a:chart seriesIdx="-4" categoryIdx="38" bldStep="category"/>
                                            </p:graphicEl>
                                          </p:spTgt>
                                        </p:tgtEl>
                                      </p:cBhvr>
                                    </p:animEffect>
                                  </p:childTnLst>
                                </p:cTn>
                              </p:par>
                            </p:childTnLst>
                          </p:cTn>
                        </p:par>
                        <p:par>
                          <p:cTn id="160" fill="hold">
                            <p:stCondLst>
                              <p:cond delay="3900"/>
                            </p:stCondLst>
                            <p:childTnLst>
                              <p:par>
                                <p:cTn id="161" presetID="22" presetClass="entr" presetSubtype="8" fill="hold" grpId="0" nodeType="afterEffect">
                                  <p:stCondLst>
                                    <p:cond delay="0"/>
                                  </p:stCondLst>
                                  <p:childTnLst>
                                    <p:set>
                                      <p:cBhvr>
                                        <p:cTn id="162" dur="1" fill="hold">
                                          <p:stCondLst>
                                            <p:cond delay="0"/>
                                          </p:stCondLst>
                                        </p:cTn>
                                        <p:tgtEl>
                                          <p:spTgt spid="3">
                                            <p:graphicEl>
                                              <a:chart seriesIdx="-4" categoryIdx="39" bldStep="category"/>
                                            </p:graphicEl>
                                          </p:spTgt>
                                        </p:tgtEl>
                                        <p:attrNameLst>
                                          <p:attrName>style.visibility</p:attrName>
                                        </p:attrNameLst>
                                      </p:cBhvr>
                                      <p:to>
                                        <p:strVal val="visible"/>
                                      </p:to>
                                    </p:set>
                                    <p:animEffect transition="in" filter="wipe(left)">
                                      <p:cBhvr>
                                        <p:cTn id="163" dur="100"/>
                                        <p:tgtEl>
                                          <p:spTgt spid="3">
                                            <p:graphicEl>
                                              <a:chart seriesIdx="-4" categoryIdx="39" bldStep="category"/>
                                            </p:graphicEl>
                                          </p:spTgt>
                                        </p:tgtEl>
                                      </p:cBhvr>
                                    </p:animEffect>
                                  </p:childTnLst>
                                </p:cTn>
                              </p:par>
                            </p:childTnLst>
                          </p:cTn>
                        </p:par>
                        <p:par>
                          <p:cTn id="164" fill="hold">
                            <p:stCondLst>
                              <p:cond delay="4000"/>
                            </p:stCondLst>
                            <p:childTnLst>
                              <p:par>
                                <p:cTn id="165" presetID="22" presetClass="entr" presetSubtype="8" fill="hold" grpId="0" nodeType="afterEffect">
                                  <p:stCondLst>
                                    <p:cond delay="0"/>
                                  </p:stCondLst>
                                  <p:childTnLst>
                                    <p:set>
                                      <p:cBhvr>
                                        <p:cTn id="166" dur="1" fill="hold">
                                          <p:stCondLst>
                                            <p:cond delay="0"/>
                                          </p:stCondLst>
                                        </p:cTn>
                                        <p:tgtEl>
                                          <p:spTgt spid="3">
                                            <p:graphicEl>
                                              <a:chart seriesIdx="-4" categoryIdx="40" bldStep="category"/>
                                            </p:graphicEl>
                                          </p:spTgt>
                                        </p:tgtEl>
                                        <p:attrNameLst>
                                          <p:attrName>style.visibility</p:attrName>
                                        </p:attrNameLst>
                                      </p:cBhvr>
                                      <p:to>
                                        <p:strVal val="visible"/>
                                      </p:to>
                                    </p:set>
                                    <p:animEffect transition="in" filter="wipe(left)">
                                      <p:cBhvr>
                                        <p:cTn id="167" dur="100"/>
                                        <p:tgtEl>
                                          <p:spTgt spid="3">
                                            <p:graphicEl>
                                              <a:chart seriesIdx="-4" categoryIdx="40" bldStep="category"/>
                                            </p:graphicEl>
                                          </p:spTgt>
                                        </p:tgtEl>
                                      </p:cBhvr>
                                    </p:animEffect>
                                  </p:childTnLst>
                                </p:cTn>
                              </p:par>
                            </p:childTnLst>
                          </p:cTn>
                        </p:par>
                        <p:par>
                          <p:cTn id="168" fill="hold">
                            <p:stCondLst>
                              <p:cond delay="4100"/>
                            </p:stCondLst>
                            <p:childTnLst>
                              <p:par>
                                <p:cTn id="169" presetID="22" presetClass="entr" presetSubtype="8" fill="hold" grpId="0" nodeType="afterEffect">
                                  <p:stCondLst>
                                    <p:cond delay="0"/>
                                  </p:stCondLst>
                                  <p:childTnLst>
                                    <p:set>
                                      <p:cBhvr>
                                        <p:cTn id="170" dur="1" fill="hold">
                                          <p:stCondLst>
                                            <p:cond delay="0"/>
                                          </p:stCondLst>
                                        </p:cTn>
                                        <p:tgtEl>
                                          <p:spTgt spid="3">
                                            <p:graphicEl>
                                              <a:chart seriesIdx="-4" categoryIdx="41" bldStep="category"/>
                                            </p:graphicEl>
                                          </p:spTgt>
                                        </p:tgtEl>
                                        <p:attrNameLst>
                                          <p:attrName>style.visibility</p:attrName>
                                        </p:attrNameLst>
                                      </p:cBhvr>
                                      <p:to>
                                        <p:strVal val="visible"/>
                                      </p:to>
                                    </p:set>
                                    <p:animEffect transition="in" filter="wipe(left)">
                                      <p:cBhvr>
                                        <p:cTn id="171" dur="100"/>
                                        <p:tgtEl>
                                          <p:spTgt spid="3">
                                            <p:graphicEl>
                                              <a:chart seriesIdx="-4" categoryIdx="41" bldStep="category"/>
                                            </p:graphicEl>
                                          </p:spTgt>
                                        </p:tgtEl>
                                      </p:cBhvr>
                                    </p:animEffect>
                                  </p:childTnLst>
                                </p:cTn>
                              </p:par>
                            </p:childTnLst>
                          </p:cTn>
                        </p:par>
                        <p:par>
                          <p:cTn id="172" fill="hold">
                            <p:stCondLst>
                              <p:cond delay="4200"/>
                            </p:stCondLst>
                            <p:childTnLst>
                              <p:par>
                                <p:cTn id="173" presetID="22" presetClass="entr" presetSubtype="8" fill="hold" grpId="0" nodeType="afterEffect">
                                  <p:stCondLst>
                                    <p:cond delay="0"/>
                                  </p:stCondLst>
                                  <p:childTnLst>
                                    <p:set>
                                      <p:cBhvr>
                                        <p:cTn id="174" dur="1" fill="hold">
                                          <p:stCondLst>
                                            <p:cond delay="0"/>
                                          </p:stCondLst>
                                        </p:cTn>
                                        <p:tgtEl>
                                          <p:spTgt spid="3">
                                            <p:graphicEl>
                                              <a:chart seriesIdx="-4" categoryIdx="42" bldStep="category"/>
                                            </p:graphicEl>
                                          </p:spTgt>
                                        </p:tgtEl>
                                        <p:attrNameLst>
                                          <p:attrName>style.visibility</p:attrName>
                                        </p:attrNameLst>
                                      </p:cBhvr>
                                      <p:to>
                                        <p:strVal val="visible"/>
                                      </p:to>
                                    </p:set>
                                    <p:animEffect transition="in" filter="wipe(left)">
                                      <p:cBhvr>
                                        <p:cTn id="175" dur="100"/>
                                        <p:tgtEl>
                                          <p:spTgt spid="3">
                                            <p:graphicEl>
                                              <a:chart seriesIdx="-4" categoryIdx="42" bldStep="category"/>
                                            </p:graphicEl>
                                          </p:spTgt>
                                        </p:tgtEl>
                                      </p:cBhvr>
                                    </p:animEffect>
                                  </p:childTnLst>
                                </p:cTn>
                              </p:par>
                            </p:childTnLst>
                          </p:cTn>
                        </p:par>
                        <p:par>
                          <p:cTn id="176" fill="hold">
                            <p:stCondLst>
                              <p:cond delay="4300"/>
                            </p:stCondLst>
                            <p:childTnLst>
                              <p:par>
                                <p:cTn id="177" presetID="22" presetClass="entr" presetSubtype="8" fill="hold" grpId="0" nodeType="afterEffect">
                                  <p:stCondLst>
                                    <p:cond delay="0"/>
                                  </p:stCondLst>
                                  <p:childTnLst>
                                    <p:set>
                                      <p:cBhvr>
                                        <p:cTn id="178" dur="1" fill="hold">
                                          <p:stCondLst>
                                            <p:cond delay="0"/>
                                          </p:stCondLst>
                                        </p:cTn>
                                        <p:tgtEl>
                                          <p:spTgt spid="3">
                                            <p:graphicEl>
                                              <a:chart seriesIdx="-4" categoryIdx="43" bldStep="category"/>
                                            </p:graphicEl>
                                          </p:spTgt>
                                        </p:tgtEl>
                                        <p:attrNameLst>
                                          <p:attrName>style.visibility</p:attrName>
                                        </p:attrNameLst>
                                      </p:cBhvr>
                                      <p:to>
                                        <p:strVal val="visible"/>
                                      </p:to>
                                    </p:set>
                                    <p:animEffect transition="in" filter="wipe(left)">
                                      <p:cBhvr>
                                        <p:cTn id="179" dur="100"/>
                                        <p:tgtEl>
                                          <p:spTgt spid="3">
                                            <p:graphicEl>
                                              <a:chart seriesIdx="-4" categoryIdx="43" bldStep="category"/>
                                            </p:graphicEl>
                                          </p:spTgt>
                                        </p:tgtEl>
                                      </p:cBhvr>
                                    </p:animEffect>
                                  </p:childTnLst>
                                </p:cTn>
                              </p:par>
                            </p:childTnLst>
                          </p:cTn>
                        </p:par>
                        <p:par>
                          <p:cTn id="180" fill="hold">
                            <p:stCondLst>
                              <p:cond delay="4400"/>
                            </p:stCondLst>
                            <p:childTnLst>
                              <p:par>
                                <p:cTn id="181" presetID="22" presetClass="entr" presetSubtype="8" fill="hold" grpId="0" nodeType="afterEffect">
                                  <p:stCondLst>
                                    <p:cond delay="0"/>
                                  </p:stCondLst>
                                  <p:childTnLst>
                                    <p:set>
                                      <p:cBhvr>
                                        <p:cTn id="182" dur="1" fill="hold">
                                          <p:stCondLst>
                                            <p:cond delay="0"/>
                                          </p:stCondLst>
                                        </p:cTn>
                                        <p:tgtEl>
                                          <p:spTgt spid="3">
                                            <p:graphicEl>
                                              <a:chart seriesIdx="-4" categoryIdx="44" bldStep="category"/>
                                            </p:graphicEl>
                                          </p:spTgt>
                                        </p:tgtEl>
                                        <p:attrNameLst>
                                          <p:attrName>style.visibility</p:attrName>
                                        </p:attrNameLst>
                                      </p:cBhvr>
                                      <p:to>
                                        <p:strVal val="visible"/>
                                      </p:to>
                                    </p:set>
                                    <p:animEffect transition="in" filter="wipe(left)">
                                      <p:cBhvr>
                                        <p:cTn id="183" dur="100"/>
                                        <p:tgtEl>
                                          <p:spTgt spid="3">
                                            <p:graphicEl>
                                              <a:chart seriesIdx="-4" categoryIdx="44" bldStep="category"/>
                                            </p:graphicEl>
                                          </p:spTgt>
                                        </p:tgtEl>
                                      </p:cBhvr>
                                    </p:animEffect>
                                  </p:childTnLst>
                                </p:cTn>
                              </p:par>
                            </p:childTnLst>
                          </p:cTn>
                        </p:par>
                        <p:par>
                          <p:cTn id="184" fill="hold">
                            <p:stCondLst>
                              <p:cond delay="4500"/>
                            </p:stCondLst>
                            <p:childTnLst>
                              <p:par>
                                <p:cTn id="185" presetID="22" presetClass="entr" presetSubtype="8" fill="hold" grpId="0" nodeType="afterEffect">
                                  <p:stCondLst>
                                    <p:cond delay="0"/>
                                  </p:stCondLst>
                                  <p:childTnLst>
                                    <p:set>
                                      <p:cBhvr>
                                        <p:cTn id="186" dur="1" fill="hold">
                                          <p:stCondLst>
                                            <p:cond delay="0"/>
                                          </p:stCondLst>
                                        </p:cTn>
                                        <p:tgtEl>
                                          <p:spTgt spid="3">
                                            <p:graphicEl>
                                              <a:chart seriesIdx="-4" categoryIdx="45" bldStep="category"/>
                                            </p:graphicEl>
                                          </p:spTgt>
                                        </p:tgtEl>
                                        <p:attrNameLst>
                                          <p:attrName>style.visibility</p:attrName>
                                        </p:attrNameLst>
                                      </p:cBhvr>
                                      <p:to>
                                        <p:strVal val="visible"/>
                                      </p:to>
                                    </p:set>
                                    <p:animEffect transition="in" filter="wipe(left)">
                                      <p:cBhvr>
                                        <p:cTn id="187" dur="100"/>
                                        <p:tgtEl>
                                          <p:spTgt spid="3">
                                            <p:graphicEl>
                                              <a:chart seriesIdx="-4" categoryIdx="45" bldStep="category"/>
                                            </p:graphicEl>
                                          </p:spTgt>
                                        </p:tgtEl>
                                      </p:cBhvr>
                                    </p:animEffect>
                                  </p:childTnLst>
                                </p:cTn>
                              </p:par>
                            </p:childTnLst>
                          </p:cTn>
                        </p:par>
                        <p:par>
                          <p:cTn id="188" fill="hold">
                            <p:stCondLst>
                              <p:cond delay="4600"/>
                            </p:stCondLst>
                            <p:childTnLst>
                              <p:par>
                                <p:cTn id="189" presetID="22" presetClass="entr" presetSubtype="8" fill="hold" grpId="0" nodeType="afterEffect">
                                  <p:stCondLst>
                                    <p:cond delay="0"/>
                                  </p:stCondLst>
                                  <p:childTnLst>
                                    <p:set>
                                      <p:cBhvr>
                                        <p:cTn id="190" dur="1" fill="hold">
                                          <p:stCondLst>
                                            <p:cond delay="0"/>
                                          </p:stCondLst>
                                        </p:cTn>
                                        <p:tgtEl>
                                          <p:spTgt spid="3">
                                            <p:graphicEl>
                                              <a:chart seriesIdx="-4" categoryIdx="46" bldStep="category"/>
                                            </p:graphicEl>
                                          </p:spTgt>
                                        </p:tgtEl>
                                        <p:attrNameLst>
                                          <p:attrName>style.visibility</p:attrName>
                                        </p:attrNameLst>
                                      </p:cBhvr>
                                      <p:to>
                                        <p:strVal val="visible"/>
                                      </p:to>
                                    </p:set>
                                    <p:animEffect transition="in" filter="wipe(left)">
                                      <p:cBhvr>
                                        <p:cTn id="191" dur="100"/>
                                        <p:tgtEl>
                                          <p:spTgt spid="3">
                                            <p:graphicEl>
                                              <a:chart seriesIdx="-4" categoryIdx="46" bldStep="category"/>
                                            </p:graphicEl>
                                          </p:spTgt>
                                        </p:tgtEl>
                                      </p:cBhvr>
                                    </p:animEffect>
                                  </p:childTnLst>
                                </p:cTn>
                              </p:par>
                            </p:childTnLst>
                          </p:cTn>
                        </p:par>
                        <p:par>
                          <p:cTn id="192" fill="hold">
                            <p:stCondLst>
                              <p:cond delay="4700"/>
                            </p:stCondLst>
                            <p:childTnLst>
                              <p:par>
                                <p:cTn id="193" presetID="22" presetClass="entr" presetSubtype="8" fill="hold" grpId="0" nodeType="afterEffect">
                                  <p:stCondLst>
                                    <p:cond delay="0"/>
                                  </p:stCondLst>
                                  <p:childTnLst>
                                    <p:set>
                                      <p:cBhvr>
                                        <p:cTn id="194" dur="1" fill="hold">
                                          <p:stCondLst>
                                            <p:cond delay="0"/>
                                          </p:stCondLst>
                                        </p:cTn>
                                        <p:tgtEl>
                                          <p:spTgt spid="3">
                                            <p:graphicEl>
                                              <a:chart seriesIdx="-4" categoryIdx="47" bldStep="category"/>
                                            </p:graphicEl>
                                          </p:spTgt>
                                        </p:tgtEl>
                                        <p:attrNameLst>
                                          <p:attrName>style.visibility</p:attrName>
                                        </p:attrNameLst>
                                      </p:cBhvr>
                                      <p:to>
                                        <p:strVal val="visible"/>
                                      </p:to>
                                    </p:set>
                                    <p:animEffect transition="in" filter="wipe(left)">
                                      <p:cBhvr>
                                        <p:cTn id="195" dur="100"/>
                                        <p:tgtEl>
                                          <p:spTgt spid="3">
                                            <p:graphicEl>
                                              <a:chart seriesIdx="-4" categoryIdx="47" bldStep="category"/>
                                            </p:graphicEl>
                                          </p:spTgt>
                                        </p:tgtEl>
                                      </p:cBhvr>
                                    </p:animEffect>
                                  </p:childTnLst>
                                </p:cTn>
                              </p:par>
                            </p:childTnLst>
                          </p:cTn>
                        </p:par>
                        <p:par>
                          <p:cTn id="196" fill="hold">
                            <p:stCondLst>
                              <p:cond delay="4800"/>
                            </p:stCondLst>
                            <p:childTnLst>
                              <p:par>
                                <p:cTn id="197" presetID="22" presetClass="entr" presetSubtype="8" fill="hold" grpId="0" nodeType="afterEffect">
                                  <p:stCondLst>
                                    <p:cond delay="0"/>
                                  </p:stCondLst>
                                  <p:childTnLst>
                                    <p:set>
                                      <p:cBhvr>
                                        <p:cTn id="198" dur="1" fill="hold">
                                          <p:stCondLst>
                                            <p:cond delay="0"/>
                                          </p:stCondLst>
                                        </p:cTn>
                                        <p:tgtEl>
                                          <p:spTgt spid="3">
                                            <p:graphicEl>
                                              <a:chart seriesIdx="-4" categoryIdx="48" bldStep="category"/>
                                            </p:graphicEl>
                                          </p:spTgt>
                                        </p:tgtEl>
                                        <p:attrNameLst>
                                          <p:attrName>style.visibility</p:attrName>
                                        </p:attrNameLst>
                                      </p:cBhvr>
                                      <p:to>
                                        <p:strVal val="visible"/>
                                      </p:to>
                                    </p:set>
                                    <p:animEffect transition="in" filter="wipe(left)">
                                      <p:cBhvr>
                                        <p:cTn id="199" dur="100"/>
                                        <p:tgtEl>
                                          <p:spTgt spid="3">
                                            <p:graphicEl>
                                              <a:chart seriesIdx="-4" categoryIdx="48" bldStep="category"/>
                                            </p:graphicEl>
                                          </p:spTgt>
                                        </p:tgtEl>
                                      </p:cBhvr>
                                    </p:animEffect>
                                  </p:childTnLst>
                                </p:cTn>
                              </p:par>
                            </p:childTnLst>
                          </p:cTn>
                        </p:par>
                        <p:par>
                          <p:cTn id="200" fill="hold">
                            <p:stCondLst>
                              <p:cond delay="4900"/>
                            </p:stCondLst>
                            <p:childTnLst>
                              <p:par>
                                <p:cTn id="201" presetID="22" presetClass="entr" presetSubtype="8" fill="hold" grpId="0" nodeType="afterEffect">
                                  <p:stCondLst>
                                    <p:cond delay="0"/>
                                  </p:stCondLst>
                                  <p:childTnLst>
                                    <p:set>
                                      <p:cBhvr>
                                        <p:cTn id="202" dur="1" fill="hold">
                                          <p:stCondLst>
                                            <p:cond delay="0"/>
                                          </p:stCondLst>
                                        </p:cTn>
                                        <p:tgtEl>
                                          <p:spTgt spid="3">
                                            <p:graphicEl>
                                              <a:chart seriesIdx="-4" categoryIdx="49" bldStep="category"/>
                                            </p:graphicEl>
                                          </p:spTgt>
                                        </p:tgtEl>
                                        <p:attrNameLst>
                                          <p:attrName>style.visibility</p:attrName>
                                        </p:attrNameLst>
                                      </p:cBhvr>
                                      <p:to>
                                        <p:strVal val="visible"/>
                                      </p:to>
                                    </p:set>
                                    <p:animEffect transition="in" filter="wipe(left)">
                                      <p:cBhvr>
                                        <p:cTn id="203" dur="100"/>
                                        <p:tgtEl>
                                          <p:spTgt spid="3">
                                            <p:graphicEl>
                                              <a:chart seriesIdx="-4" categoryIdx="49" bldStep="category"/>
                                            </p:graphicEl>
                                          </p:spTgt>
                                        </p:tgtEl>
                                      </p:cBhvr>
                                    </p:animEffect>
                                  </p:childTnLst>
                                </p:cTn>
                              </p:par>
                            </p:childTnLst>
                          </p:cTn>
                        </p:par>
                        <p:par>
                          <p:cTn id="204" fill="hold">
                            <p:stCondLst>
                              <p:cond delay="5000"/>
                            </p:stCondLst>
                            <p:childTnLst>
                              <p:par>
                                <p:cTn id="205" presetID="22" presetClass="entr" presetSubtype="8" fill="hold" grpId="0" nodeType="afterEffect">
                                  <p:stCondLst>
                                    <p:cond delay="0"/>
                                  </p:stCondLst>
                                  <p:childTnLst>
                                    <p:set>
                                      <p:cBhvr>
                                        <p:cTn id="206" dur="1" fill="hold">
                                          <p:stCondLst>
                                            <p:cond delay="0"/>
                                          </p:stCondLst>
                                        </p:cTn>
                                        <p:tgtEl>
                                          <p:spTgt spid="3">
                                            <p:graphicEl>
                                              <a:chart seriesIdx="-4" categoryIdx="50" bldStep="category"/>
                                            </p:graphicEl>
                                          </p:spTgt>
                                        </p:tgtEl>
                                        <p:attrNameLst>
                                          <p:attrName>style.visibility</p:attrName>
                                        </p:attrNameLst>
                                      </p:cBhvr>
                                      <p:to>
                                        <p:strVal val="visible"/>
                                      </p:to>
                                    </p:set>
                                    <p:animEffect transition="in" filter="wipe(left)">
                                      <p:cBhvr>
                                        <p:cTn id="207" dur="100"/>
                                        <p:tgtEl>
                                          <p:spTgt spid="3">
                                            <p:graphicEl>
                                              <a:chart seriesIdx="-4" categoryIdx="5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descr="Une image contenant intérieur, train, personne, jaune&#10;&#10;Description générée automatiquement">
            <a:extLst>
              <a:ext uri="{FF2B5EF4-FFF2-40B4-BE49-F238E27FC236}">
                <a16:creationId xmlns:a16="http://schemas.microsoft.com/office/drawing/2014/main" id="{7C6F97A9-4639-F10A-A925-F61CC685ED12}"/>
              </a:ext>
            </a:extLst>
          </p:cNvPr>
          <p:cNvPicPr>
            <a:picLocks noChangeAspect="1"/>
          </p:cNvPicPr>
          <p:nvPr/>
        </p:nvPicPr>
        <p:blipFill>
          <a:blip r:embed="rId3"/>
          <a:stretch>
            <a:fillRect/>
          </a:stretch>
        </p:blipFill>
        <p:spPr>
          <a:xfrm>
            <a:off x="1269027" y="1965325"/>
            <a:ext cx="3775773" cy="2520000"/>
          </a:xfrm>
          <a:prstGeom prst="rect">
            <a:avLst/>
          </a:prstGeom>
        </p:spPr>
      </p:pic>
      <p:sp>
        <p:nvSpPr>
          <p:cNvPr id="2" name="Titre 1">
            <a:extLst>
              <a:ext uri="{FF2B5EF4-FFF2-40B4-BE49-F238E27FC236}">
                <a16:creationId xmlns:a16="http://schemas.microsoft.com/office/drawing/2014/main" id="{AEF903D3-67DF-EA47-6E62-CB4A70BB1B04}"/>
              </a:ext>
            </a:extLst>
          </p:cNvPr>
          <p:cNvSpPr>
            <a:spLocks noGrp="1"/>
          </p:cNvSpPr>
          <p:nvPr>
            <p:ph type="title"/>
          </p:nvPr>
        </p:nvSpPr>
        <p:spPr/>
        <p:txBody>
          <a:bodyPr>
            <a:normAutofit/>
          </a:bodyPr>
          <a:lstStyle/>
          <a:p>
            <a:r>
              <a:rPr lang="fr-FR" sz="3200">
                <a:latin typeface="Montserrat" pitchFamily="2" charset="77"/>
                <a:cs typeface="Poppins" pitchFamily="2" charset="77"/>
              </a:rPr>
              <a:t>Présentation du sujet</a:t>
            </a:r>
          </a:p>
        </p:txBody>
      </p:sp>
      <p:pic>
        <p:nvPicPr>
          <p:cNvPr id="10246" name="Picture 6" descr="Brazilian President Dilma Rousseff (c) during the inauguration of Petrobras’ P-56 platform, at the shipyard in Angra dos Reis, South of Rio de Janeiro">
            <a:extLst>
              <a:ext uri="{FF2B5EF4-FFF2-40B4-BE49-F238E27FC236}">
                <a16:creationId xmlns:a16="http://schemas.microsoft.com/office/drawing/2014/main" id="{ED099321-A92C-B0BF-DEA0-1D589BC0731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200" y="1965325"/>
            <a:ext cx="378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descr="Une image contenant arbre, plein air, ciel, architecture&#10;&#10;Description générée automatiquement">
            <a:extLst>
              <a:ext uri="{FF2B5EF4-FFF2-40B4-BE49-F238E27FC236}">
                <a16:creationId xmlns:a16="http://schemas.microsoft.com/office/drawing/2014/main" id="{AAC4C670-4B5C-607D-E3E5-11870AA5ECFA}"/>
              </a:ext>
            </a:extLst>
          </p:cNvPr>
          <p:cNvPicPr>
            <a:picLocks noChangeAspect="1"/>
          </p:cNvPicPr>
          <p:nvPr/>
        </p:nvPicPr>
        <p:blipFill>
          <a:blip r:embed="rId5"/>
          <a:stretch>
            <a:fillRect/>
          </a:stretch>
        </p:blipFill>
        <p:spPr>
          <a:xfrm>
            <a:off x="4207680" y="3429000"/>
            <a:ext cx="3776641" cy="2520000"/>
          </a:xfrm>
          <a:prstGeom prst="rect">
            <a:avLst/>
          </a:prstGeom>
          <a:ln w="76200">
            <a:solidFill>
              <a:schemeClr val="bg1"/>
            </a:solidFill>
          </a:ln>
        </p:spPr>
      </p:pic>
      <p:sp>
        <p:nvSpPr>
          <p:cNvPr id="21" name="Espace réservé de la date 20">
            <a:extLst>
              <a:ext uri="{FF2B5EF4-FFF2-40B4-BE49-F238E27FC236}">
                <a16:creationId xmlns:a16="http://schemas.microsoft.com/office/drawing/2014/main" id="{09AD0CF6-C54D-DC89-8FEC-D0B5317B2B6B}"/>
              </a:ext>
            </a:extLst>
          </p:cNvPr>
          <p:cNvSpPr>
            <a:spLocks noGrp="1"/>
          </p:cNvSpPr>
          <p:nvPr>
            <p:ph type="dt" sz="half" idx="10"/>
          </p:nvPr>
        </p:nvSpPr>
        <p:spPr/>
        <p:txBody>
          <a:bodyPr/>
          <a:lstStyle/>
          <a:p>
            <a:r>
              <a:rPr lang="fr-FR"/>
              <a:t>DEMENEZ &amp; TREHOUT - Juillet 2023</a:t>
            </a:r>
          </a:p>
        </p:txBody>
      </p:sp>
      <p:sp>
        <p:nvSpPr>
          <p:cNvPr id="22" name="Espace réservé du pied de page 21">
            <a:extLst>
              <a:ext uri="{FF2B5EF4-FFF2-40B4-BE49-F238E27FC236}">
                <a16:creationId xmlns:a16="http://schemas.microsoft.com/office/drawing/2014/main" id="{FC3432DB-0FF2-6273-8FC4-D236617F5167}"/>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3" name="Espace réservé du numéro de diapositive 22">
            <a:extLst>
              <a:ext uri="{FF2B5EF4-FFF2-40B4-BE49-F238E27FC236}">
                <a16:creationId xmlns:a16="http://schemas.microsoft.com/office/drawing/2014/main" id="{72381B73-D368-AEF4-882A-ABD2A3656823}"/>
              </a:ext>
            </a:extLst>
          </p:cNvPr>
          <p:cNvSpPr>
            <a:spLocks noGrp="1"/>
          </p:cNvSpPr>
          <p:nvPr>
            <p:ph type="sldNum" sz="quarter" idx="12"/>
          </p:nvPr>
        </p:nvSpPr>
        <p:spPr/>
        <p:txBody>
          <a:bodyPr/>
          <a:lstStyle/>
          <a:p>
            <a:fld id="{8D49AB44-CDF1-D14B-B400-9C01DF8F9ACD}" type="slidenum">
              <a:rPr lang="fr-FR" smtClean="0"/>
              <a:t>7</a:t>
            </a:fld>
            <a:endParaRPr lang="fr-FR"/>
          </a:p>
        </p:txBody>
      </p:sp>
    </p:spTree>
    <p:extLst>
      <p:ext uri="{BB962C8B-B14F-4D97-AF65-F5344CB8AC3E}">
        <p14:creationId xmlns:p14="http://schemas.microsoft.com/office/powerpoint/2010/main" val="35824970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903D3-67DF-EA47-6E62-CB4A70BB1B04}"/>
              </a:ext>
            </a:extLst>
          </p:cNvPr>
          <p:cNvSpPr>
            <a:spLocks noGrp="1"/>
          </p:cNvSpPr>
          <p:nvPr>
            <p:ph type="title"/>
          </p:nvPr>
        </p:nvSpPr>
        <p:spPr/>
        <p:txBody>
          <a:bodyPr>
            <a:normAutofit/>
          </a:bodyPr>
          <a:lstStyle/>
          <a:p>
            <a:r>
              <a:rPr lang="fr-FR" sz="3200">
                <a:latin typeface="Montserrat" pitchFamily="2" charset="77"/>
                <a:cs typeface="Poppins" pitchFamily="2" charset="77"/>
              </a:rPr>
              <a:t>Problématique</a:t>
            </a:r>
          </a:p>
        </p:txBody>
      </p:sp>
      <p:sp>
        <p:nvSpPr>
          <p:cNvPr id="7" name="ZoneTexte 6">
            <a:extLst>
              <a:ext uri="{FF2B5EF4-FFF2-40B4-BE49-F238E27FC236}">
                <a16:creationId xmlns:a16="http://schemas.microsoft.com/office/drawing/2014/main" id="{265CEFFB-D485-D6AC-FAD5-3D0606C589E7}"/>
              </a:ext>
            </a:extLst>
          </p:cNvPr>
          <p:cNvSpPr txBox="1"/>
          <p:nvPr/>
        </p:nvSpPr>
        <p:spPr>
          <a:xfrm>
            <a:off x="838200" y="2890392"/>
            <a:ext cx="10515602" cy="1077218"/>
          </a:xfrm>
          <a:prstGeom prst="rect">
            <a:avLst/>
          </a:prstGeom>
          <a:noFill/>
        </p:spPr>
        <p:txBody>
          <a:bodyPr wrap="square" lIns="91440" tIns="45720" rIns="91440" bIns="45720" rtlCol="0" anchor="ctr">
            <a:spAutoFit/>
          </a:bodyPr>
          <a:lstStyle/>
          <a:p>
            <a:pPr algn="ctr"/>
            <a:r>
              <a:rPr lang="fr-FR" sz="3200">
                <a:effectLst/>
                <a:latin typeface="Montserrat"/>
                <a:cs typeface="Poppins"/>
              </a:rPr>
              <a:t>La diversification de portefeuille avec les </a:t>
            </a:r>
            <a:r>
              <a:rPr lang="fr-FR" sz="3200">
                <a:latin typeface="Montserrat"/>
                <a:cs typeface="Poppins"/>
              </a:rPr>
              <a:t>marchés émergents</a:t>
            </a:r>
            <a:r>
              <a:rPr lang="fr-FR" sz="3200">
                <a:effectLst/>
                <a:latin typeface="Montserrat"/>
                <a:cs typeface="Poppins"/>
              </a:rPr>
              <a:t> est-elle toujours pertinente en 2023 ?</a:t>
            </a:r>
          </a:p>
        </p:txBody>
      </p:sp>
      <p:sp>
        <p:nvSpPr>
          <p:cNvPr id="15" name="Espace réservé de la date 14">
            <a:extLst>
              <a:ext uri="{FF2B5EF4-FFF2-40B4-BE49-F238E27FC236}">
                <a16:creationId xmlns:a16="http://schemas.microsoft.com/office/drawing/2014/main" id="{9D450538-D0CF-2002-A799-62679BCCC6CC}"/>
              </a:ext>
            </a:extLst>
          </p:cNvPr>
          <p:cNvSpPr>
            <a:spLocks noGrp="1"/>
          </p:cNvSpPr>
          <p:nvPr>
            <p:ph type="dt" sz="half" idx="10"/>
          </p:nvPr>
        </p:nvSpPr>
        <p:spPr/>
        <p:txBody>
          <a:bodyPr/>
          <a:lstStyle/>
          <a:p>
            <a:r>
              <a:rPr lang="fr-FR"/>
              <a:t>DEMENEZ &amp; TREHOUT - Juillet 2023</a:t>
            </a:r>
          </a:p>
        </p:txBody>
      </p:sp>
      <p:sp>
        <p:nvSpPr>
          <p:cNvPr id="19" name="Espace réservé du pied de page 18">
            <a:extLst>
              <a:ext uri="{FF2B5EF4-FFF2-40B4-BE49-F238E27FC236}">
                <a16:creationId xmlns:a16="http://schemas.microsoft.com/office/drawing/2014/main" id="{CCEEF196-93E6-9A52-4A75-118E85C72644}"/>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0" name="Espace réservé du numéro de diapositive 19">
            <a:extLst>
              <a:ext uri="{FF2B5EF4-FFF2-40B4-BE49-F238E27FC236}">
                <a16:creationId xmlns:a16="http://schemas.microsoft.com/office/drawing/2014/main" id="{DF386E32-B9FB-37C9-8C67-4602ED9AA2B8}"/>
              </a:ext>
            </a:extLst>
          </p:cNvPr>
          <p:cNvSpPr>
            <a:spLocks noGrp="1"/>
          </p:cNvSpPr>
          <p:nvPr>
            <p:ph type="sldNum" sz="quarter" idx="12"/>
          </p:nvPr>
        </p:nvSpPr>
        <p:spPr/>
        <p:txBody>
          <a:bodyPr/>
          <a:lstStyle/>
          <a:p>
            <a:fld id="{8D49AB44-CDF1-D14B-B400-9C01DF8F9ACD}" type="slidenum">
              <a:rPr lang="fr-FR" smtClean="0"/>
              <a:t>8</a:t>
            </a:fld>
            <a:endParaRPr lang="fr-FR"/>
          </a:p>
        </p:txBody>
      </p:sp>
    </p:spTree>
    <p:extLst>
      <p:ext uri="{BB962C8B-B14F-4D97-AF65-F5344CB8AC3E}">
        <p14:creationId xmlns:p14="http://schemas.microsoft.com/office/powerpoint/2010/main" val="129268708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903D3-67DF-EA47-6E62-CB4A70BB1B04}"/>
              </a:ext>
            </a:extLst>
          </p:cNvPr>
          <p:cNvSpPr>
            <a:spLocks noGrp="1"/>
          </p:cNvSpPr>
          <p:nvPr>
            <p:ph type="title"/>
          </p:nvPr>
        </p:nvSpPr>
        <p:spPr/>
        <p:txBody>
          <a:bodyPr>
            <a:normAutofit/>
          </a:bodyPr>
          <a:lstStyle/>
          <a:p>
            <a:r>
              <a:rPr lang="fr-FR" sz="3200">
                <a:cs typeface="Poppins" pitchFamily="2" charset="77"/>
              </a:rPr>
              <a:t>Plan</a:t>
            </a:r>
            <a:endParaRPr lang="fr-FR" sz="3200">
              <a:latin typeface="Montserrat" pitchFamily="2" charset="77"/>
              <a:cs typeface="Poppins" pitchFamily="2" charset="77"/>
            </a:endParaRPr>
          </a:p>
        </p:txBody>
      </p:sp>
      <p:sp>
        <p:nvSpPr>
          <p:cNvPr id="10" name="ZoneTexte 9">
            <a:extLst>
              <a:ext uri="{FF2B5EF4-FFF2-40B4-BE49-F238E27FC236}">
                <a16:creationId xmlns:a16="http://schemas.microsoft.com/office/drawing/2014/main" id="{2596BE89-1BBA-6898-AA5D-306AB5FC0D1F}"/>
              </a:ext>
            </a:extLst>
          </p:cNvPr>
          <p:cNvSpPr txBox="1"/>
          <p:nvPr/>
        </p:nvSpPr>
        <p:spPr>
          <a:xfrm>
            <a:off x="838200" y="2090172"/>
            <a:ext cx="3900427" cy="2677656"/>
          </a:xfrm>
          <a:prstGeom prst="rect">
            <a:avLst/>
          </a:prstGeom>
          <a:noFill/>
        </p:spPr>
        <p:txBody>
          <a:bodyPr wrap="none" lIns="91440" tIns="45720" rIns="91440" bIns="45720" rtlCol="0" anchor="t">
            <a:spAutoFit/>
          </a:bodyPr>
          <a:lstStyle/>
          <a:p>
            <a:pPr marL="342900" indent="-342900">
              <a:buFont typeface="Calibri Light" panose="020F0302020204030204"/>
              <a:buAutoNum type="arabicPeriod"/>
            </a:pPr>
            <a:r>
              <a:rPr lang="fr-FR" sz="2400">
                <a:latin typeface="Montserrat"/>
                <a:cs typeface="Poppins"/>
              </a:rPr>
              <a:t>Risques</a:t>
            </a:r>
            <a:endParaRPr lang="en-US">
              <a:latin typeface="Montserrat"/>
              <a:cs typeface="Poppins"/>
            </a:endParaRPr>
          </a:p>
          <a:p>
            <a:pPr marL="342900" indent="-342900">
              <a:buFont typeface="+mj-lt"/>
              <a:buAutoNum type="arabicPeriod"/>
            </a:pPr>
            <a:endParaRPr lang="fr-FR" sz="2400">
              <a:latin typeface="Montserrat" pitchFamily="2" charset="77"/>
              <a:cs typeface="Poppins" pitchFamily="2" charset="77"/>
            </a:endParaRPr>
          </a:p>
          <a:p>
            <a:pPr marL="342900" indent="-342900">
              <a:buFont typeface="+mj-lt"/>
              <a:buAutoNum type="arabicPeriod"/>
            </a:pPr>
            <a:r>
              <a:rPr lang="fr-FR" sz="2400">
                <a:latin typeface="Montserrat"/>
                <a:cs typeface="Poppins"/>
              </a:rPr>
              <a:t>Bénéfices</a:t>
            </a:r>
          </a:p>
          <a:p>
            <a:pPr marL="342900" indent="-342900">
              <a:buFont typeface="+mj-lt"/>
              <a:buAutoNum type="arabicPeriod"/>
            </a:pPr>
            <a:endParaRPr lang="fr-FR" sz="2400">
              <a:latin typeface="Montserrat" pitchFamily="2" charset="77"/>
              <a:cs typeface="Poppins" pitchFamily="2" charset="77"/>
            </a:endParaRPr>
          </a:p>
          <a:p>
            <a:pPr marL="342900" indent="-342900">
              <a:buFont typeface="+mj-lt"/>
              <a:buAutoNum type="arabicPeriod"/>
            </a:pPr>
            <a:r>
              <a:rPr lang="fr-FR" sz="2400">
                <a:latin typeface="Montserrat"/>
                <a:cs typeface="Poppins"/>
              </a:rPr>
              <a:t>Travaux empiriques</a:t>
            </a:r>
          </a:p>
          <a:p>
            <a:pPr marL="342900" indent="-342900">
              <a:buFont typeface="+mj-lt"/>
              <a:buAutoNum type="arabicPeriod"/>
            </a:pPr>
            <a:endParaRPr lang="fr-FR" sz="2400">
              <a:latin typeface="Montserrat" pitchFamily="2" charset="77"/>
              <a:cs typeface="Poppins" pitchFamily="2" charset="77"/>
            </a:endParaRPr>
          </a:p>
          <a:p>
            <a:pPr marL="342900" indent="-342900">
              <a:buFont typeface="+mj-lt"/>
              <a:buAutoNum type="arabicPeriod"/>
            </a:pPr>
            <a:r>
              <a:rPr lang="fr-FR" sz="2400">
                <a:latin typeface="Montserrat"/>
                <a:cs typeface="Poppins"/>
              </a:rPr>
              <a:t>Étude de cas - Taïwan</a:t>
            </a:r>
          </a:p>
        </p:txBody>
      </p:sp>
      <p:sp>
        <p:nvSpPr>
          <p:cNvPr id="23" name="Espace réservé de la date 22">
            <a:extLst>
              <a:ext uri="{FF2B5EF4-FFF2-40B4-BE49-F238E27FC236}">
                <a16:creationId xmlns:a16="http://schemas.microsoft.com/office/drawing/2014/main" id="{2610FFF0-3A74-F790-58A3-9308788EFDF2}"/>
              </a:ext>
            </a:extLst>
          </p:cNvPr>
          <p:cNvSpPr>
            <a:spLocks noGrp="1"/>
          </p:cNvSpPr>
          <p:nvPr>
            <p:ph type="dt" sz="half" idx="10"/>
          </p:nvPr>
        </p:nvSpPr>
        <p:spPr/>
        <p:txBody>
          <a:bodyPr/>
          <a:lstStyle/>
          <a:p>
            <a:r>
              <a:rPr lang="fr-FR"/>
              <a:t>DEMENEZ &amp; TREHOUT - Juillet 2023</a:t>
            </a:r>
          </a:p>
        </p:txBody>
      </p:sp>
      <p:sp>
        <p:nvSpPr>
          <p:cNvPr id="24" name="Espace réservé du pied de page 23">
            <a:extLst>
              <a:ext uri="{FF2B5EF4-FFF2-40B4-BE49-F238E27FC236}">
                <a16:creationId xmlns:a16="http://schemas.microsoft.com/office/drawing/2014/main" id="{9A79F858-406A-ACDB-0EE4-3D98689149F8}"/>
              </a:ext>
            </a:extLst>
          </p:cNvPr>
          <p:cNvSpPr>
            <a:spLocks noGrp="1"/>
          </p:cNvSpPr>
          <p:nvPr>
            <p:ph type="ftr" sz="quarter" idx="11"/>
          </p:nvPr>
        </p:nvSpPr>
        <p:spPr/>
        <p:txBody>
          <a:bodyPr/>
          <a:lstStyle/>
          <a:p>
            <a:r>
              <a:rPr lang="fr-FR"/>
              <a:t>La diversification de portefeuille avec les marchés émergents est-elle toujours pertinente en 2023 ?</a:t>
            </a:r>
          </a:p>
        </p:txBody>
      </p:sp>
      <p:sp>
        <p:nvSpPr>
          <p:cNvPr id="25" name="Espace réservé du numéro de diapositive 24">
            <a:extLst>
              <a:ext uri="{FF2B5EF4-FFF2-40B4-BE49-F238E27FC236}">
                <a16:creationId xmlns:a16="http://schemas.microsoft.com/office/drawing/2014/main" id="{4889B872-018E-4259-5F8B-C72D807EBEC1}"/>
              </a:ext>
            </a:extLst>
          </p:cNvPr>
          <p:cNvSpPr>
            <a:spLocks noGrp="1"/>
          </p:cNvSpPr>
          <p:nvPr>
            <p:ph type="sldNum" sz="quarter" idx="12"/>
          </p:nvPr>
        </p:nvSpPr>
        <p:spPr/>
        <p:txBody>
          <a:bodyPr/>
          <a:lstStyle/>
          <a:p>
            <a:fld id="{8D49AB44-CDF1-D14B-B400-9C01DF8F9ACD}" type="slidenum">
              <a:rPr lang="fr-FR" smtClean="0"/>
              <a:t>9</a:t>
            </a:fld>
            <a:endParaRPr lang="fr-FR"/>
          </a:p>
        </p:txBody>
      </p:sp>
    </p:spTree>
    <p:extLst>
      <p:ext uri="{BB962C8B-B14F-4D97-AF65-F5344CB8AC3E}">
        <p14:creationId xmlns:p14="http://schemas.microsoft.com/office/powerpoint/2010/main" val="1747765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7" presetClass="entr" presetSubtype="0" fill="hold" grpId="0" nodeType="after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1000"/>
                                        <p:tgtEl>
                                          <p:spTgt spid="10">
                                            <p:txEl>
                                              <p:pRg st="4" end="4"/>
                                            </p:txEl>
                                          </p:spTgt>
                                        </p:tgtEl>
                                      </p:cBhvr>
                                    </p:animEffect>
                                    <p:anim calcmode="lin" valueType="num">
                                      <p:cBhvr>
                                        <p:cTn id="2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0">
                                            <p:txEl>
                                              <p:pRg st="6" end="6"/>
                                            </p:txEl>
                                          </p:spTgt>
                                        </p:tgtEl>
                                        <p:attrNameLst>
                                          <p:attrName>style.visibility</p:attrName>
                                        </p:attrNameLst>
                                      </p:cBhvr>
                                      <p:to>
                                        <p:strVal val="visible"/>
                                      </p:to>
                                    </p:set>
                                    <p:animEffect transition="in" filter="fade">
                                      <p:cBhvr>
                                        <p:cTn id="26" dur="1000"/>
                                        <p:tgtEl>
                                          <p:spTgt spid="10">
                                            <p:txEl>
                                              <p:pRg st="6" end="6"/>
                                            </p:txEl>
                                          </p:spTgt>
                                        </p:tgtEl>
                                      </p:cBhvr>
                                    </p:animEffect>
                                    <p:anim calcmode="lin" valueType="num">
                                      <p:cBhvr>
                                        <p:cTn id="2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Thème Office">
  <a:themeElements>
    <a:clrScheme name="Apple">
      <a:dk1>
        <a:srgbClr val="212121"/>
      </a:dk1>
      <a:lt1>
        <a:srgbClr val="FFFFFF"/>
      </a:lt1>
      <a:dk2>
        <a:srgbClr val="44546A"/>
      </a:dk2>
      <a:lt2>
        <a:srgbClr val="E7E6E6"/>
      </a:lt2>
      <a:accent1>
        <a:srgbClr val="0079FF"/>
      </a:accent1>
      <a:accent2>
        <a:srgbClr val="FF453A"/>
      </a:accent2>
      <a:accent3>
        <a:srgbClr val="FF9500"/>
      </a:accent3>
      <a:accent4>
        <a:srgbClr val="FFCC00"/>
      </a:accent4>
      <a:accent5>
        <a:srgbClr val="28CC41"/>
      </a:accent5>
      <a:accent6>
        <a:srgbClr val="00C7BD"/>
      </a:accent6>
      <a:hlink>
        <a:srgbClr val="5756D6"/>
      </a:hlink>
      <a:folHlink>
        <a:srgbClr val="AE52DE"/>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2831</Words>
  <Application>Microsoft Macintosh PowerPoint</Application>
  <PresentationFormat>Grand écran</PresentationFormat>
  <Paragraphs>364</Paragraphs>
  <Slides>38</Slides>
  <Notes>25</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38</vt:i4>
      </vt:variant>
    </vt:vector>
  </HeadingPairs>
  <TitlesOfParts>
    <vt:vector size="50" baseType="lpstr">
      <vt:lpstr>-apple-system</vt:lpstr>
      <vt:lpstr>Arial</vt:lpstr>
      <vt:lpstr>Calibri</vt:lpstr>
      <vt:lpstr>Calibri Light</vt:lpstr>
      <vt:lpstr>Cambria Math</vt:lpstr>
      <vt:lpstr>Conv_Akk_Pro</vt:lpstr>
      <vt:lpstr>Montserrat</vt:lpstr>
      <vt:lpstr>Police système Courant</vt:lpstr>
      <vt:lpstr>Poppins</vt:lpstr>
      <vt:lpstr>Times New Roman</vt:lpstr>
      <vt:lpstr>Wingdings</vt:lpstr>
      <vt:lpstr>Thème Office</vt:lpstr>
      <vt:lpstr>Mémoire de fin d'études</vt:lpstr>
      <vt:lpstr>Présentation du sujet</vt:lpstr>
      <vt:lpstr>Présentation PowerPoint</vt:lpstr>
      <vt:lpstr>Présentation PowerPoint</vt:lpstr>
      <vt:lpstr>Présentation PowerPoint</vt:lpstr>
      <vt:lpstr>Présentation PowerPoint</vt:lpstr>
      <vt:lpstr>Présentation du sujet</vt:lpstr>
      <vt:lpstr>Problématique</vt:lpstr>
      <vt:lpstr>Plan</vt:lpstr>
      <vt:lpstr>Notion de risque</vt:lpstr>
      <vt:lpstr>Différents types de risques</vt:lpstr>
      <vt:lpstr>Risque politique</vt:lpstr>
      <vt:lpstr>Risque politique</vt:lpstr>
      <vt:lpstr>Risque politique</vt:lpstr>
      <vt:lpstr>Risque politique</vt:lpstr>
      <vt:lpstr>Risque de liquidité</vt:lpstr>
      <vt:lpstr>Risque de liquidité</vt:lpstr>
      <vt:lpstr>Risque de change</vt:lpstr>
      <vt:lpstr>Risque de change</vt:lpstr>
      <vt:lpstr>Bénéfices</vt:lpstr>
      <vt:lpstr>Bénéfices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Étude de cas : Taïwan</vt:lpstr>
      <vt:lpstr>Une économie en pleine croissance</vt:lpstr>
      <vt:lpstr>Une économie en pleine croissance</vt:lpstr>
      <vt:lpstr>Risque politique </vt:lpstr>
      <vt:lpstr>Risque de change</vt:lpstr>
      <vt:lpstr>Présentation PowerPoint</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Hugo DEMENEZ</dc:creator>
  <cp:lastModifiedBy>Hugo DEMENEZ</cp:lastModifiedBy>
  <cp:revision>1</cp:revision>
  <dcterms:created xsi:type="dcterms:W3CDTF">2023-06-26T08:50:39Z</dcterms:created>
  <dcterms:modified xsi:type="dcterms:W3CDTF">2023-07-04T11:53:52Z</dcterms:modified>
</cp:coreProperties>
</file>